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93"/>
  </p:notesMasterIdLst>
  <p:sldIdLst>
    <p:sldId id="290" r:id="rId2"/>
    <p:sldId id="257" r:id="rId3"/>
    <p:sldId id="328" r:id="rId4"/>
    <p:sldId id="331" r:id="rId5"/>
    <p:sldId id="335" r:id="rId6"/>
    <p:sldId id="405" r:id="rId7"/>
    <p:sldId id="298" r:id="rId8"/>
    <p:sldId id="305" r:id="rId9"/>
    <p:sldId id="421" r:id="rId10"/>
    <p:sldId id="422" r:id="rId11"/>
    <p:sldId id="423" r:id="rId12"/>
    <p:sldId id="424" r:id="rId13"/>
    <p:sldId id="336" r:id="rId14"/>
    <p:sldId id="258" r:id="rId15"/>
    <p:sldId id="419" r:id="rId16"/>
    <p:sldId id="425" r:id="rId17"/>
    <p:sldId id="426" r:id="rId18"/>
    <p:sldId id="418" r:id="rId19"/>
    <p:sldId id="454" r:id="rId20"/>
    <p:sldId id="339" r:id="rId21"/>
    <p:sldId id="360" r:id="rId22"/>
    <p:sldId id="348" r:id="rId23"/>
    <p:sldId id="368" r:id="rId24"/>
    <p:sldId id="347" r:id="rId25"/>
    <p:sldId id="352" r:id="rId26"/>
    <p:sldId id="369" r:id="rId27"/>
    <p:sldId id="371" r:id="rId28"/>
    <p:sldId id="449" r:id="rId29"/>
    <p:sldId id="354" r:id="rId30"/>
    <p:sldId id="450" r:id="rId31"/>
    <p:sldId id="377" r:id="rId32"/>
    <p:sldId id="451" r:id="rId33"/>
    <p:sldId id="378" r:id="rId34"/>
    <p:sldId id="437" r:id="rId35"/>
    <p:sldId id="381" r:id="rId36"/>
    <p:sldId id="383" r:id="rId37"/>
    <p:sldId id="384" r:id="rId38"/>
    <p:sldId id="385" r:id="rId39"/>
    <p:sldId id="392" r:id="rId40"/>
    <p:sldId id="386" r:id="rId41"/>
    <p:sldId id="387" r:id="rId42"/>
    <p:sldId id="394" r:id="rId43"/>
    <p:sldId id="388" r:id="rId44"/>
    <p:sldId id="395" r:id="rId45"/>
    <p:sldId id="389" r:id="rId46"/>
    <p:sldId id="452" r:id="rId47"/>
    <p:sldId id="444" r:id="rId48"/>
    <p:sldId id="455" r:id="rId49"/>
    <p:sldId id="446" r:id="rId50"/>
    <p:sldId id="445" r:id="rId51"/>
    <p:sldId id="429" r:id="rId52"/>
    <p:sldId id="432" r:id="rId53"/>
    <p:sldId id="430" r:id="rId54"/>
    <p:sldId id="433" r:id="rId55"/>
    <p:sldId id="434" r:id="rId56"/>
    <p:sldId id="435" r:id="rId57"/>
    <p:sldId id="436" r:id="rId58"/>
    <p:sldId id="439" r:id="rId59"/>
    <p:sldId id="447" r:id="rId60"/>
    <p:sldId id="456" r:id="rId61"/>
    <p:sldId id="453" r:id="rId62"/>
    <p:sldId id="448" r:id="rId63"/>
    <p:sldId id="406" r:id="rId64"/>
    <p:sldId id="408" r:id="rId65"/>
    <p:sldId id="410" r:id="rId66"/>
    <p:sldId id="409" r:id="rId67"/>
    <p:sldId id="457" r:id="rId68"/>
    <p:sldId id="411" r:id="rId69"/>
    <p:sldId id="414" r:id="rId70"/>
    <p:sldId id="416" r:id="rId71"/>
    <p:sldId id="415" r:id="rId72"/>
    <p:sldId id="355" r:id="rId73"/>
    <p:sldId id="343" r:id="rId74"/>
    <p:sldId id="342" r:id="rId75"/>
    <p:sldId id="345" r:id="rId76"/>
    <p:sldId id="346" r:id="rId77"/>
    <p:sldId id="297" r:id="rId78"/>
    <p:sldId id="274" r:id="rId79"/>
    <p:sldId id="291" r:id="rId80"/>
    <p:sldId id="296" r:id="rId81"/>
    <p:sldId id="302" r:id="rId82"/>
    <p:sldId id="303" r:id="rId83"/>
    <p:sldId id="321" r:id="rId84"/>
    <p:sldId id="322" r:id="rId85"/>
    <p:sldId id="323" r:id="rId86"/>
    <p:sldId id="320" r:id="rId87"/>
    <p:sldId id="319" r:id="rId88"/>
    <p:sldId id="314" r:id="rId89"/>
    <p:sldId id="365" r:id="rId90"/>
    <p:sldId id="366" r:id="rId91"/>
    <p:sldId id="404" r:id="rId9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0371304-18ED-4C4B-97B1-94FFC295DE19}">
          <p14:sldIdLst>
            <p14:sldId id="290"/>
            <p14:sldId id="257"/>
            <p14:sldId id="328"/>
            <p14:sldId id="331"/>
            <p14:sldId id="335"/>
            <p14:sldId id="405"/>
            <p14:sldId id="298"/>
            <p14:sldId id="305"/>
            <p14:sldId id="421"/>
            <p14:sldId id="422"/>
            <p14:sldId id="423"/>
            <p14:sldId id="424"/>
            <p14:sldId id="336"/>
            <p14:sldId id="258"/>
            <p14:sldId id="419"/>
            <p14:sldId id="425"/>
            <p14:sldId id="426"/>
            <p14:sldId id="418"/>
            <p14:sldId id="454"/>
            <p14:sldId id="339"/>
            <p14:sldId id="360"/>
            <p14:sldId id="348"/>
            <p14:sldId id="368"/>
            <p14:sldId id="347"/>
            <p14:sldId id="352"/>
            <p14:sldId id="369"/>
            <p14:sldId id="371"/>
            <p14:sldId id="449"/>
            <p14:sldId id="354"/>
            <p14:sldId id="450"/>
            <p14:sldId id="377"/>
            <p14:sldId id="451"/>
            <p14:sldId id="378"/>
            <p14:sldId id="437"/>
            <p14:sldId id="381"/>
            <p14:sldId id="383"/>
            <p14:sldId id="384"/>
            <p14:sldId id="385"/>
            <p14:sldId id="392"/>
            <p14:sldId id="386"/>
            <p14:sldId id="387"/>
            <p14:sldId id="394"/>
            <p14:sldId id="388"/>
            <p14:sldId id="395"/>
            <p14:sldId id="389"/>
            <p14:sldId id="452"/>
            <p14:sldId id="444"/>
            <p14:sldId id="455"/>
            <p14:sldId id="446"/>
            <p14:sldId id="445"/>
            <p14:sldId id="429"/>
            <p14:sldId id="432"/>
            <p14:sldId id="430"/>
            <p14:sldId id="433"/>
            <p14:sldId id="434"/>
            <p14:sldId id="435"/>
            <p14:sldId id="436"/>
            <p14:sldId id="439"/>
            <p14:sldId id="447"/>
            <p14:sldId id="456"/>
            <p14:sldId id="453"/>
            <p14:sldId id="448"/>
            <p14:sldId id="406"/>
            <p14:sldId id="408"/>
            <p14:sldId id="410"/>
            <p14:sldId id="409"/>
            <p14:sldId id="457"/>
            <p14:sldId id="411"/>
            <p14:sldId id="414"/>
            <p14:sldId id="416"/>
            <p14:sldId id="415"/>
            <p14:sldId id="355"/>
            <p14:sldId id="343"/>
            <p14:sldId id="342"/>
            <p14:sldId id="345"/>
            <p14:sldId id="346"/>
            <p14:sldId id="297"/>
            <p14:sldId id="274"/>
            <p14:sldId id="291"/>
            <p14:sldId id="296"/>
            <p14:sldId id="302"/>
            <p14:sldId id="303"/>
            <p14:sldId id="321"/>
            <p14:sldId id="322"/>
            <p14:sldId id="323"/>
            <p14:sldId id="320"/>
            <p14:sldId id="319"/>
            <p14:sldId id="314"/>
            <p14:sldId id="365"/>
            <p14:sldId id="366"/>
            <p14:sldId id="40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340" y="3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25EECC-B198-4085-97E6-1C982A2C3BB6}" type="datetimeFigureOut">
              <a:rPr lang="en-US" smtClean="0"/>
              <a:pPr/>
              <a:t>1/31/2024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0A286F-1364-4113-B2DB-04A1C1A4E369}" type="slidenum">
              <a:rPr lang="en-US" smtClean="0"/>
              <a:pPr/>
              <a:t>‹#›</a:t>
            </a:fld>
            <a:endParaRPr lang="en-US"/>
          </a:p>
        </p:txBody>
      </p:sp>
    </p:spTree>
    <p:extLst>
      <p:ext uri="{BB962C8B-B14F-4D97-AF65-F5344CB8AC3E}">
        <p14:creationId xmlns:p14="http://schemas.microsoft.com/office/powerpoint/2010/main" val="2181314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10A286F-1364-4113-B2DB-04A1C1A4E369}" type="slidenum">
              <a:rPr lang="en-US" smtClean="0"/>
              <a:pPr/>
              <a:t>13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ChangeArrowheads="1" noTextEdit="1"/>
          </p:cNvSpPr>
          <p:nvPr>
            <p:ph type="sldImg" idx="4294967295"/>
          </p:nvPr>
        </p:nvSpPr>
        <p:spPr bwMode="auto">
          <a:ln>
            <a:solidFill>
              <a:srgbClr val="000000"/>
            </a:solidFill>
            <a:miter lim="800000"/>
            <a:headEnd/>
            <a:tailEnd/>
          </a:ln>
        </p:spPr>
      </p:sp>
      <p:sp>
        <p:nvSpPr>
          <p:cNvPr id="34819" name="Notes Placeholder 2"/>
          <p:cNvSpPr>
            <a:spLocks noGrp="1" noChangeArrowheads="1"/>
          </p:cNvSpPr>
          <p:nvPr>
            <p:ph type="body" idx="4294967295"/>
          </p:nvPr>
        </p:nvSpPr>
        <p:spPr bwMode="auto">
          <a:noFill/>
        </p:spPr>
        <p:txBody>
          <a:bodyPr wrap="square" numCol="1" anchor="t" anchorCtr="0" compatLnSpc="1">
            <a:prstTxWarp prst="textNoShape">
              <a:avLst/>
            </a:prstTxWarp>
          </a:bodyPr>
          <a:lstStyle/>
          <a:p>
            <a:pPr eaLnBrk="1" hangingPunct="1"/>
            <a:endParaRPr lang="en-US"/>
          </a:p>
        </p:txBody>
      </p:sp>
      <p:sp>
        <p:nvSpPr>
          <p:cNvPr id="34820" name="Slide Number Placeholder 3"/>
          <p:cNvSpPr>
            <a:spLocks noGrp="1" noChangeArrowheads="1"/>
          </p:cNvSpPr>
          <p:nvPr>
            <p:ph type="sldNum" sz="quarter" idx="5"/>
          </p:nvPr>
        </p:nvSpPr>
        <p:spPr bwMode="auto">
          <a:noFill/>
          <a:ln>
            <a:miter lim="800000"/>
            <a:headEnd/>
            <a:tailEnd/>
          </a:ln>
        </p:spPr>
        <p:txBody>
          <a:bodyPr/>
          <a:lstStyle/>
          <a:p>
            <a:fld id="{FCE98E29-4A75-4ED5-B9B1-D5DA9B1B4D8E}" type="slidenum">
              <a:rPr lang="en-US" altLang="en-US" smtClean="0"/>
              <a:pPr/>
              <a:t>77</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ChangeArrowheads="1" noTextEdit="1"/>
          </p:cNvSpPr>
          <p:nvPr>
            <p:ph type="sldImg" idx="4294967295"/>
          </p:nvPr>
        </p:nvSpPr>
        <p:spPr bwMode="auto">
          <a:ln>
            <a:solidFill>
              <a:srgbClr val="000000"/>
            </a:solidFill>
            <a:miter lim="800000"/>
            <a:headEnd/>
            <a:tailEnd/>
          </a:ln>
        </p:spPr>
      </p:sp>
      <p:sp>
        <p:nvSpPr>
          <p:cNvPr id="34819" name="Notes Placeholder 2"/>
          <p:cNvSpPr>
            <a:spLocks noGrp="1" noChangeArrowheads="1"/>
          </p:cNvSpPr>
          <p:nvPr>
            <p:ph type="body" idx="4294967295"/>
          </p:nvPr>
        </p:nvSpPr>
        <p:spPr bwMode="auto">
          <a:noFill/>
        </p:spPr>
        <p:txBody>
          <a:bodyPr wrap="square" numCol="1" anchor="t" anchorCtr="0" compatLnSpc="1">
            <a:prstTxWarp prst="textNoShape">
              <a:avLst/>
            </a:prstTxWarp>
          </a:bodyPr>
          <a:lstStyle/>
          <a:p>
            <a:pPr eaLnBrk="1" hangingPunct="1"/>
            <a:endParaRPr lang="en-US"/>
          </a:p>
        </p:txBody>
      </p:sp>
      <p:sp>
        <p:nvSpPr>
          <p:cNvPr id="34820" name="Slide Number Placeholder 3"/>
          <p:cNvSpPr>
            <a:spLocks noGrp="1" noChangeArrowheads="1"/>
          </p:cNvSpPr>
          <p:nvPr>
            <p:ph type="sldNum" sz="quarter" idx="5"/>
          </p:nvPr>
        </p:nvSpPr>
        <p:spPr bwMode="auto">
          <a:noFill/>
          <a:ln>
            <a:miter lim="800000"/>
            <a:headEnd/>
            <a:tailEnd/>
          </a:ln>
        </p:spPr>
        <p:txBody>
          <a:bodyPr/>
          <a:lstStyle/>
          <a:p>
            <a:fld id="{FCE98E29-4A75-4ED5-B9B1-D5DA9B1B4D8E}" type="slidenum">
              <a:rPr lang="en-US" altLang="en-US" smtClean="0"/>
              <a:pPr/>
              <a:t>83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ChangeArrowheads="1" noTextEdit="1"/>
          </p:cNvSpPr>
          <p:nvPr>
            <p:ph type="sldImg" idx="4294967295"/>
          </p:nvPr>
        </p:nvSpPr>
        <p:spPr bwMode="auto">
          <a:ln>
            <a:solidFill>
              <a:srgbClr val="000000"/>
            </a:solidFill>
            <a:miter lim="800000"/>
            <a:headEnd/>
            <a:tailEnd/>
          </a:ln>
        </p:spPr>
      </p:sp>
      <p:sp>
        <p:nvSpPr>
          <p:cNvPr id="34819" name="Notes Placeholder 2"/>
          <p:cNvSpPr>
            <a:spLocks noGrp="1" noChangeArrowheads="1"/>
          </p:cNvSpPr>
          <p:nvPr>
            <p:ph type="body" idx="4294967295"/>
          </p:nvPr>
        </p:nvSpPr>
        <p:spPr bwMode="auto">
          <a:noFill/>
        </p:spPr>
        <p:txBody>
          <a:bodyPr wrap="square" numCol="1" anchor="t" anchorCtr="0" compatLnSpc="1">
            <a:prstTxWarp prst="textNoShape">
              <a:avLst/>
            </a:prstTxWarp>
          </a:bodyPr>
          <a:lstStyle/>
          <a:p>
            <a:pPr eaLnBrk="1" hangingPunct="1"/>
            <a:endParaRPr lang="en-US"/>
          </a:p>
        </p:txBody>
      </p:sp>
      <p:sp>
        <p:nvSpPr>
          <p:cNvPr id="34820" name="Slide Number Placeholder 3"/>
          <p:cNvSpPr>
            <a:spLocks noGrp="1" noChangeArrowheads="1"/>
          </p:cNvSpPr>
          <p:nvPr>
            <p:ph type="sldNum" sz="quarter" idx="5"/>
          </p:nvPr>
        </p:nvSpPr>
        <p:spPr bwMode="auto">
          <a:noFill/>
          <a:ln>
            <a:miter lim="800000"/>
            <a:headEnd/>
            <a:tailEnd/>
          </a:ln>
        </p:spPr>
        <p:txBody>
          <a:bodyPr/>
          <a:lstStyle/>
          <a:p>
            <a:fld id="{FCE98E29-4A75-4ED5-B9B1-D5DA9B1B4D8E}" type="slidenum">
              <a:rPr lang="en-US" altLang="en-US" smtClean="0"/>
              <a:pPr/>
              <a:t>84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ChangeArrowheads="1" noTextEdit="1"/>
          </p:cNvSpPr>
          <p:nvPr>
            <p:ph type="sldImg" idx="4294967295"/>
          </p:nvPr>
        </p:nvSpPr>
        <p:spPr bwMode="auto">
          <a:ln>
            <a:solidFill>
              <a:srgbClr val="000000"/>
            </a:solidFill>
            <a:miter lim="800000"/>
            <a:headEnd/>
            <a:tailEnd/>
          </a:ln>
        </p:spPr>
      </p:sp>
      <p:sp>
        <p:nvSpPr>
          <p:cNvPr id="34819" name="Notes Placeholder 2"/>
          <p:cNvSpPr>
            <a:spLocks noGrp="1" noChangeArrowheads="1"/>
          </p:cNvSpPr>
          <p:nvPr>
            <p:ph type="body" idx="4294967295"/>
          </p:nvPr>
        </p:nvSpPr>
        <p:spPr bwMode="auto">
          <a:noFill/>
        </p:spPr>
        <p:txBody>
          <a:bodyPr wrap="square" numCol="1" anchor="t" anchorCtr="0" compatLnSpc="1">
            <a:prstTxWarp prst="textNoShape">
              <a:avLst/>
            </a:prstTxWarp>
          </a:bodyPr>
          <a:lstStyle/>
          <a:p>
            <a:pPr eaLnBrk="1" hangingPunct="1"/>
            <a:endParaRPr lang="en-US"/>
          </a:p>
        </p:txBody>
      </p:sp>
      <p:sp>
        <p:nvSpPr>
          <p:cNvPr id="34820" name="Slide Number Placeholder 3"/>
          <p:cNvSpPr>
            <a:spLocks noGrp="1" noChangeArrowheads="1"/>
          </p:cNvSpPr>
          <p:nvPr>
            <p:ph type="sldNum" sz="quarter" idx="5"/>
          </p:nvPr>
        </p:nvSpPr>
        <p:spPr bwMode="auto">
          <a:noFill/>
          <a:ln>
            <a:miter lim="800000"/>
            <a:headEnd/>
            <a:tailEnd/>
          </a:ln>
        </p:spPr>
        <p:txBody>
          <a:bodyPr/>
          <a:lstStyle/>
          <a:p>
            <a:fld id="{FCE98E29-4A75-4ED5-B9B1-D5DA9B1B4D8E}" type="slidenum">
              <a:rPr lang="en-US" altLang="en-US" smtClean="0"/>
              <a:pPr/>
              <a:t>85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ChangeArrowheads="1" noTextEdit="1"/>
          </p:cNvSpPr>
          <p:nvPr>
            <p:ph type="sldImg" idx="4294967295"/>
          </p:nvPr>
        </p:nvSpPr>
        <p:spPr bwMode="auto">
          <a:ln>
            <a:solidFill>
              <a:srgbClr val="000000"/>
            </a:solidFill>
            <a:miter lim="800000"/>
            <a:headEnd/>
            <a:tailEnd/>
          </a:ln>
        </p:spPr>
      </p:sp>
      <p:sp>
        <p:nvSpPr>
          <p:cNvPr id="34819" name="Notes Placeholder 2"/>
          <p:cNvSpPr>
            <a:spLocks noGrp="1" noChangeArrowheads="1"/>
          </p:cNvSpPr>
          <p:nvPr>
            <p:ph type="body" idx="4294967295"/>
          </p:nvPr>
        </p:nvSpPr>
        <p:spPr bwMode="auto">
          <a:noFill/>
        </p:spPr>
        <p:txBody>
          <a:bodyPr wrap="square" numCol="1" anchor="t" anchorCtr="0" compatLnSpc="1">
            <a:prstTxWarp prst="textNoShape">
              <a:avLst/>
            </a:prstTxWarp>
          </a:bodyPr>
          <a:lstStyle/>
          <a:p>
            <a:pPr eaLnBrk="1" hangingPunct="1"/>
            <a:endParaRPr lang="en-US"/>
          </a:p>
        </p:txBody>
      </p:sp>
      <p:sp>
        <p:nvSpPr>
          <p:cNvPr id="34820" name="Slide Number Placeholder 3"/>
          <p:cNvSpPr>
            <a:spLocks noGrp="1" noChangeArrowheads="1"/>
          </p:cNvSpPr>
          <p:nvPr>
            <p:ph type="sldNum" sz="quarter" idx="5"/>
          </p:nvPr>
        </p:nvSpPr>
        <p:spPr bwMode="auto">
          <a:noFill/>
          <a:ln>
            <a:miter lim="800000"/>
            <a:headEnd/>
            <a:tailEnd/>
          </a:ln>
        </p:spPr>
        <p:txBody>
          <a:bodyPr/>
          <a:lstStyle/>
          <a:p>
            <a:fld id="{51EA57F7-9767-4E0D-84AA-8BF02C5C8A4B}" type="slidenum">
              <a:rPr lang="en-US" altLang="en-US" smtClean="0"/>
              <a:pPr/>
              <a:t>91</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9A1ADD0-412C-4341-B724-533342A77134}" type="datetimeFigureOut">
              <a:rPr lang="en-US" smtClean="0"/>
              <a:pPr/>
              <a:t>1/31/2024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572CF-936D-4CFB-9F3D-1978DD41E15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A1ADD0-412C-4341-B724-533342A77134}" type="datetimeFigureOut">
              <a:rPr lang="en-US" smtClean="0"/>
              <a:pPr/>
              <a:t>1/31/2024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572CF-936D-4CFB-9F3D-1978DD41E15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A1ADD0-412C-4341-B724-533342A77134}" type="datetimeFigureOut">
              <a:rPr lang="en-US" smtClean="0"/>
              <a:pPr/>
              <a:t>1/31/2024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572CF-936D-4CFB-9F3D-1978DD41E15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9A1ADD0-412C-4341-B724-533342A77134}" type="datetimeFigureOut">
              <a:rPr lang="en-US" smtClean="0"/>
              <a:pPr/>
              <a:t>1/31/2024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572CF-936D-4CFB-9F3D-1978DD41E15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9A1ADD0-412C-4341-B724-533342A77134}" type="datetimeFigureOut">
              <a:rPr lang="en-US" smtClean="0"/>
              <a:pPr/>
              <a:t>1/31/2024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A572CF-936D-4CFB-9F3D-1978DD41E15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9A1ADD0-412C-4341-B724-533342A77134}" type="datetimeFigureOut">
              <a:rPr lang="en-US" smtClean="0"/>
              <a:pPr/>
              <a:t>1/31/2024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A572CF-936D-4CFB-9F3D-1978DD41E15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A1ADD0-412C-4341-B724-533342A77134}" type="datetimeFigureOut">
              <a:rPr lang="en-US" smtClean="0"/>
              <a:pPr/>
              <a:t>1/31/2024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A572CF-936D-4CFB-9F3D-1978DD41E15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A1ADD0-412C-4341-B724-533342A77134}" type="datetimeFigureOut">
              <a:rPr lang="en-US" smtClean="0"/>
              <a:pPr/>
              <a:t>1/31/2024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572CF-936D-4CFB-9F3D-1978DD41E15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A1ADD0-412C-4341-B724-533342A77134}" type="datetimeFigureOut">
              <a:rPr lang="en-US" smtClean="0"/>
              <a:pPr/>
              <a:t>1/31/2024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572CF-936D-4CFB-9F3D-1978DD41E15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A1ADD0-412C-4341-B724-533342A77134}" type="datetimeFigureOut">
              <a:rPr lang="en-US" smtClean="0"/>
              <a:pPr/>
              <a:t>1/31/2024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572CF-936D-4CFB-9F3D-1978DD41E15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A1ADD0-412C-4341-B724-533342A77134}" type="datetimeFigureOut">
              <a:rPr lang="en-US" smtClean="0"/>
              <a:pPr/>
              <a:t>1/31/2024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572CF-936D-4CFB-9F3D-1978DD41E15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EA071967-D7DA-44D2-83CE-FA33C45B4575}" type="slidenum">
              <a:rPr lang="en-US" altLang="en-US"/>
              <a:pPr/>
              <a:t>‹#›</a:t>
            </a:fld>
            <a:endParaRPr lang="en-US" altLang="en-US"/>
          </a:p>
        </p:txBody>
      </p:sp>
    </p:spTree>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A1ADD0-412C-4341-B724-533342A77134}" type="datetimeFigureOut">
              <a:rPr lang="en-US" smtClean="0"/>
              <a:pPr/>
              <a:t>1/31/2024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A572CF-936D-4CFB-9F3D-1978DD41E15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1.wav"/></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audio" Target="../media/audio20.wav"/><Relationship Id="rId2" Type="http://schemas.openxmlformats.org/officeDocument/2006/relationships/audio" Target="../media/audio2.wav"/><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3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audio" Target="../media/audio3.wav"/><Relationship Id="rId1" Type="http://schemas.openxmlformats.org/officeDocument/2006/relationships/slideLayout" Target="../slideLayouts/slideLayout2.xml"/><Relationship Id="rId6" Type="http://schemas.openxmlformats.org/officeDocument/2006/relationships/audio" Target="../media/audio4.wav"/><Relationship Id="rId5" Type="http://schemas.openxmlformats.org/officeDocument/2006/relationships/image" Target="../media/image15.gif"/><Relationship Id="rId4" Type="http://schemas.openxmlformats.org/officeDocument/2006/relationships/image" Target="../media/image14.jpeg"/></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5.wav"/><Relationship Id="rId1" Type="http://schemas.openxmlformats.org/officeDocument/2006/relationships/slideLayout" Target="../slideLayouts/slideLayout2.xml"/><Relationship Id="rId4" Type="http://schemas.openxmlformats.org/officeDocument/2006/relationships/audio" Target="../media/audio50.wav"/></Relationships>
</file>

<file path=ppt/slides/_rels/slide39.xml.rels><?xml version="1.0" encoding="UTF-8" standalone="yes"?>
<Relationships xmlns="http://schemas.openxmlformats.org/package/2006/relationships"><Relationship Id="rId8" Type="http://schemas.openxmlformats.org/officeDocument/2006/relationships/audio" Target="../media/audio60.wav"/><Relationship Id="rId3" Type="http://schemas.openxmlformats.org/officeDocument/2006/relationships/audio" Target="../media/audio2.wav"/><Relationship Id="rId7" Type="http://schemas.openxmlformats.org/officeDocument/2006/relationships/image" Target="../media/image16.jpeg"/><Relationship Id="rId2" Type="http://schemas.openxmlformats.org/officeDocument/2006/relationships/audio" Target="../media/audio6.wav"/><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jpeg"/></Relationships>
</file>

<file path=ppt/slides/_rels/slide40.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audio" Target="../media/audio60.wav"/><Relationship Id="rId2" Type="http://schemas.openxmlformats.org/officeDocument/2006/relationships/audio" Target="../media/audio6.wav"/><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jpeg"/></Relationships>
</file>

<file path=ppt/slides/_rels/slide41.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audio" Target="../media/audio7.wav"/><Relationship Id="rId1" Type="http://schemas.openxmlformats.org/officeDocument/2006/relationships/slideLayout" Target="../slideLayouts/slideLayout2.xml"/><Relationship Id="rId6" Type="http://schemas.openxmlformats.org/officeDocument/2006/relationships/audio" Target="../media/audio70.wav"/><Relationship Id="rId5" Type="http://schemas.openxmlformats.org/officeDocument/2006/relationships/image" Target="../media/image22.gif"/><Relationship Id="rId4" Type="http://schemas.openxmlformats.org/officeDocument/2006/relationships/image" Target="../media/image21.gif"/></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audio" Target="../media/audio8.wav"/><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4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audio" Target="../media/audio9.wav"/><Relationship Id="rId1" Type="http://schemas.openxmlformats.org/officeDocument/2006/relationships/slideLayout" Target="../slideLayouts/slideLayout2.xml"/><Relationship Id="rId5" Type="http://schemas.openxmlformats.org/officeDocument/2006/relationships/audio" Target="../media/audio90.wav"/><Relationship Id="rId4" Type="http://schemas.openxmlformats.org/officeDocument/2006/relationships/image" Target="../media/image28.jpeg"/></Relationships>
</file>

<file path=ppt/slides/_rels/slide4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audio" Target="../media/audio10.wav"/><Relationship Id="rId1" Type="http://schemas.openxmlformats.org/officeDocument/2006/relationships/slideLayout" Target="../slideLayouts/slideLayout2.xml"/><Relationship Id="rId4" Type="http://schemas.openxmlformats.org/officeDocument/2006/relationships/audio" Target="../media/audio100.wav"/></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 name="Hộp_Văn_Bản 18"/>
          <p:cNvSpPr txBox="1">
            <a:spLocks noChangeArrowheads="1"/>
          </p:cNvSpPr>
          <p:nvPr/>
        </p:nvSpPr>
        <p:spPr bwMode="auto">
          <a:xfrm>
            <a:off x="2743200" y="533400"/>
            <a:ext cx="457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VNI-Times" pitchFamily="2" charset="0"/>
              </a:defRPr>
            </a:lvl1pPr>
            <a:lvl2pPr marL="742950" indent="-285750" eaLnBrk="0" hangingPunct="0">
              <a:defRPr sz="3600">
                <a:solidFill>
                  <a:schemeClr val="tx1"/>
                </a:solidFill>
                <a:latin typeface="VNI-Times" pitchFamily="2" charset="0"/>
              </a:defRPr>
            </a:lvl2pPr>
            <a:lvl3pPr marL="1143000" indent="-228600" eaLnBrk="0" hangingPunct="0">
              <a:defRPr sz="3600">
                <a:solidFill>
                  <a:schemeClr val="tx1"/>
                </a:solidFill>
                <a:latin typeface="VNI-Times" pitchFamily="2" charset="0"/>
              </a:defRPr>
            </a:lvl3pPr>
            <a:lvl4pPr marL="1600200" indent="-228600" eaLnBrk="0" hangingPunct="0">
              <a:defRPr sz="3600">
                <a:solidFill>
                  <a:schemeClr val="tx1"/>
                </a:solidFill>
                <a:latin typeface="VNI-Times" pitchFamily="2" charset="0"/>
              </a:defRPr>
            </a:lvl4pPr>
            <a:lvl5pPr marL="2057400" indent="-228600" eaLnBrk="0" hangingPunct="0">
              <a:defRPr sz="3600">
                <a:solidFill>
                  <a:schemeClr val="tx1"/>
                </a:solidFill>
                <a:latin typeface="VNI-Times" pitchFamily="2" charset="0"/>
              </a:defRPr>
            </a:lvl5pPr>
            <a:lvl6pPr marL="2514600" indent="-228600" eaLnBrk="0" fontAlgn="base" hangingPunct="0">
              <a:spcBef>
                <a:spcPct val="0"/>
              </a:spcBef>
              <a:spcAft>
                <a:spcPct val="0"/>
              </a:spcAft>
              <a:defRPr sz="3600">
                <a:solidFill>
                  <a:schemeClr val="tx1"/>
                </a:solidFill>
                <a:latin typeface="VNI-Times" pitchFamily="2" charset="0"/>
              </a:defRPr>
            </a:lvl6pPr>
            <a:lvl7pPr marL="2971800" indent="-228600" eaLnBrk="0" fontAlgn="base" hangingPunct="0">
              <a:spcBef>
                <a:spcPct val="0"/>
              </a:spcBef>
              <a:spcAft>
                <a:spcPct val="0"/>
              </a:spcAft>
              <a:defRPr sz="3600">
                <a:solidFill>
                  <a:schemeClr val="tx1"/>
                </a:solidFill>
                <a:latin typeface="VNI-Times" pitchFamily="2" charset="0"/>
              </a:defRPr>
            </a:lvl7pPr>
            <a:lvl8pPr marL="3429000" indent="-228600" eaLnBrk="0" fontAlgn="base" hangingPunct="0">
              <a:spcBef>
                <a:spcPct val="0"/>
              </a:spcBef>
              <a:spcAft>
                <a:spcPct val="0"/>
              </a:spcAft>
              <a:defRPr sz="3600">
                <a:solidFill>
                  <a:schemeClr val="tx1"/>
                </a:solidFill>
                <a:latin typeface="VNI-Times" pitchFamily="2" charset="0"/>
              </a:defRPr>
            </a:lvl8pPr>
            <a:lvl9pPr marL="3886200" indent="-228600" eaLnBrk="0" fontAlgn="base" hangingPunct="0">
              <a:spcBef>
                <a:spcPct val="0"/>
              </a:spcBef>
              <a:spcAft>
                <a:spcPct val="0"/>
              </a:spcAft>
              <a:defRPr sz="3600">
                <a:solidFill>
                  <a:schemeClr val="tx1"/>
                </a:solidFill>
                <a:latin typeface="VNI-Times" pitchFamily="2" charset="0"/>
              </a:defRPr>
            </a:lvl9pPr>
          </a:lstStyle>
          <a:p>
            <a:pPr eaLnBrk="1" hangingPunct="1"/>
            <a:r>
              <a:rPr lang="en-US" altLang="en-US" sz="2400" dirty="0">
                <a:solidFill>
                  <a:srgbClr val="000099"/>
                </a:solidFill>
                <a:latin typeface="Times New Roman" pitchFamily="18" charset="0"/>
                <a:cs typeface="Times New Roman" pitchFamily="18" charset="0"/>
              </a:rPr>
              <a:t>PHÒNG GD &amp; ĐT HÀ ĐÔNG  </a:t>
            </a:r>
          </a:p>
        </p:txBody>
      </p:sp>
      <p:sp>
        <p:nvSpPr>
          <p:cNvPr id="2059" name="Hộp_Văn_Bản 19"/>
          <p:cNvSpPr txBox="1">
            <a:spLocks noChangeArrowheads="1"/>
          </p:cNvSpPr>
          <p:nvPr/>
        </p:nvSpPr>
        <p:spPr bwMode="auto">
          <a:xfrm>
            <a:off x="3200400" y="914400"/>
            <a:ext cx="464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VNI-Times" pitchFamily="2" charset="0"/>
              </a:defRPr>
            </a:lvl1pPr>
            <a:lvl2pPr marL="742950" indent="-285750" eaLnBrk="0" hangingPunct="0">
              <a:defRPr sz="3600">
                <a:solidFill>
                  <a:schemeClr val="tx1"/>
                </a:solidFill>
                <a:latin typeface="VNI-Times" pitchFamily="2" charset="0"/>
              </a:defRPr>
            </a:lvl2pPr>
            <a:lvl3pPr marL="1143000" indent="-228600" eaLnBrk="0" hangingPunct="0">
              <a:defRPr sz="3600">
                <a:solidFill>
                  <a:schemeClr val="tx1"/>
                </a:solidFill>
                <a:latin typeface="VNI-Times" pitchFamily="2" charset="0"/>
              </a:defRPr>
            </a:lvl3pPr>
            <a:lvl4pPr marL="1600200" indent="-228600" eaLnBrk="0" hangingPunct="0">
              <a:defRPr sz="3600">
                <a:solidFill>
                  <a:schemeClr val="tx1"/>
                </a:solidFill>
                <a:latin typeface="VNI-Times" pitchFamily="2" charset="0"/>
              </a:defRPr>
            </a:lvl4pPr>
            <a:lvl5pPr marL="2057400" indent="-228600" eaLnBrk="0" hangingPunct="0">
              <a:defRPr sz="3600">
                <a:solidFill>
                  <a:schemeClr val="tx1"/>
                </a:solidFill>
                <a:latin typeface="VNI-Times" pitchFamily="2" charset="0"/>
              </a:defRPr>
            </a:lvl5pPr>
            <a:lvl6pPr marL="2514600" indent="-228600" eaLnBrk="0" fontAlgn="base" hangingPunct="0">
              <a:spcBef>
                <a:spcPct val="0"/>
              </a:spcBef>
              <a:spcAft>
                <a:spcPct val="0"/>
              </a:spcAft>
              <a:defRPr sz="3600">
                <a:solidFill>
                  <a:schemeClr val="tx1"/>
                </a:solidFill>
                <a:latin typeface="VNI-Times" pitchFamily="2" charset="0"/>
              </a:defRPr>
            </a:lvl6pPr>
            <a:lvl7pPr marL="2971800" indent="-228600" eaLnBrk="0" fontAlgn="base" hangingPunct="0">
              <a:spcBef>
                <a:spcPct val="0"/>
              </a:spcBef>
              <a:spcAft>
                <a:spcPct val="0"/>
              </a:spcAft>
              <a:defRPr sz="3600">
                <a:solidFill>
                  <a:schemeClr val="tx1"/>
                </a:solidFill>
                <a:latin typeface="VNI-Times" pitchFamily="2" charset="0"/>
              </a:defRPr>
            </a:lvl7pPr>
            <a:lvl8pPr marL="3429000" indent="-228600" eaLnBrk="0" fontAlgn="base" hangingPunct="0">
              <a:spcBef>
                <a:spcPct val="0"/>
              </a:spcBef>
              <a:spcAft>
                <a:spcPct val="0"/>
              </a:spcAft>
              <a:defRPr sz="3600">
                <a:solidFill>
                  <a:schemeClr val="tx1"/>
                </a:solidFill>
                <a:latin typeface="VNI-Times" pitchFamily="2" charset="0"/>
              </a:defRPr>
            </a:lvl8pPr>
            <a:lvl9pPr marL="3886200" indent="-228600" eaLnBrk="0" fontAlgn="base" hangingPunct="0">
              <a:spcBef>
                <a:spcPct val="0"/>
              </a:spcBef>
              <a:spcAft>
                <a:spcPct val="0"/>
              </a:spcAft>
              <a:defRPr sz="3600">
                <a:solidFill>
                  <a:schemeClr val="tx1"/>
                </a:solidFill>
                <a:latin typeface="VNI-Times" pitchFamily="2" charset="0"/>
              </a:defRPr>
            </a:lvl9pPr>
          </a:lstStyle>
          <a:p>
            <a:pPr eaLnBrk="1" hangingPunct="1"/>
            <a:r>
              <a:rPr lang="en-US" altLang="en-US" sz="2000" b="1" dirty="0">
                <a:solidFill>
                  <a:srgbClr val="000099"/>
                </a:solidFill>
                <a:latin typeface="Times New Roman" pitchFamily="18" charset="0"/>
                <a:cs typeface="Times New Roman" pitchFamily="18" charset="0"/>
              </a:rPr>
              <a:t>TRƯỜNG THCS MỖ LAO</a:t>
            </a:r>
          </a:p>
        </p:txBody>
      </p:sp>
      <p:sp>
        <p:nvSpPr>
          <p:cNvPr id="2061" name="Hộp_Văn_Bản 22"/>
          <p:cNvSpPr txBox="1">
            <a:spLocks noChangeArrowheads="1"/>
          </p:cNvSpPr>
          <p:nvPr/>
        </p:nvSpPr>
        <p:spPr bwMode="auto">
          <a:xfrm>
            <a:off x="1524000" y="2133600"/>
            <a:ext cx="6781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VNI-Times" pitchFamily="2" charset="0"/>
              </a:defRPr>
            </a:lvl1pPr>
            <a:lvl2pPr marL="742950" indent="-285750" eaLnBrk="0" hangingPunct="0">
              <a:defRPr sz="3600">
                <a:solidFill>
                  <a:schemeClr val="tx1"/>
                </a:solidFill>
                <a:latin typeface="VNI-Times" pitchFamily="2" charset="0"/>
              </a:defRPr>
            </a:lvl2pPr>
            <a:lvl3pPr marL="1143000" indent="-228600" eaLnBrk="0" hangingPunct="0">
              <a:defRPr sz="3600">
                <a:solidFill>
                  <a:schemeClr val="tx1"/>
                </a:solidFill>
                <a:latin typeface="VNI-Times" pitchFamily="2" charset="0"/>
              </a:defRPr>
            </a:lvl3pPr>
            <a:lvl4pPr marL="1600200" indent="-228600" eaLnBrk="0" hangingPunct="0">
              <a:defRPr sz="3600">
                <a:solidFill>
                  <a:schemeClr val="tx1"/>
                </a:solidFill>
                <a:latin typeface="VNI-Times" pitchFamily="2" charset="0"/>
              </a:defRPr>
            </a:lvl4pPr>
            <a:lvl5pPr marL="2057400" indent="-228600" eaLnBrk="0" hangingPunct="0">
              <a:defRPr sz="3600">
                <a:solidFill>
                  <a:schemeClr val="tx1"/>
                </a:solidFill>
                <a:latin typeface="VNI-Times" pitchFamily="2" charset="0"/>
              </a:defRPr>
            </a:lvl5pPr>
            <a:lvl6pPr marL="2514600" indent="-228600" eaLnBrk="0" fontAlgn="base" hangingPunct="0">
              <a:spcBef>
                <a:spcPct val="0"/>
              </a:spcBef>
              <a:spcAft>
                <a:spcPct val="0"/>
              </a:spcAft>
              <a:defRPr sz="3600">
                <a:solidFill>
                  <a:schemeClr val="tx1"/>
                </a:solidFill>
                <a:latin typeface="VNI-Times" pitchFamily="2" charset="0"/>
              </a:defRPr>
            </a:lvl6pPr>
            <a:lvl7pPr marL="2971800" indent="-228600" eaLnBrk="0" fontAlgn="base" hangingPunct="0">
              <a:spcBef>
                <a:spcPct val="0"/>
              </a:spcBef>
              <a:spcAft>
                <a:spcPct val="0"/>
              </a:spcAft>
              <a:defRPr sz="3600">
                <a:solidFill>
                  <a:schemeClr val="tx1"/>
                </a:solidFill>
                <a:latin typeface="VNI-Times" pitchFamily="2" charset="0"/>
              </a:defRPr>
            </a:lvl7pPr>
            <a:lvl8pPr marL="3429000" indent="-228600" eaLnBrk="0" fontAlgn="base" hangingPunct="0">
              <a:spcBef>
                <a:spcPct val="0"/>
              </a:spcBef>
              <a:spcAft>
                <a:spcPct val="0"/>
              </a:spcAft>
              <a:defRPr sz="3600">
                <a:solidFill>
                  <a:schemeClr val="tx1"/>
                </a:solidFill>
                <a:latin typeface="VNI-Times" pitchFamily="2" charset="0"/>
              </a:defRPr>
            </a:lvl8pPr>
            <a:lvl9pPr marL="3886200" indent="-228600" eaLnBrk="0" fontAlgn="base" hangingPunct="0">
              <a:spcBef>
                <a:spcPct val="0"/>
              </a:spcBef>
              <a:spcAft>
                <a:spcPct val="0"/>
              </a:spcAft>
              <a:defRPr sz="3600">
                <a:solidFill>
                  <a:schemeClr val="tx1"/>
                </a:solidFill>
                <a:latin typeface="VNI-Times" pitchFamily="2" charset="0"/>
              </a:defRPr>
            </a:lvl9pPr>
          </a:lstStyle>
          <a:p>
            <a:pPr eaLnBrk="1" hangingPunct="1"/>
            <a:r>
              <a:rPr lang="en-US" altLang="en-US" sz="4800" b="1" dirty="0">
                <a:solidFill>
                  <a:srgbClr val="000099"/>
                </a:solidFill>
                <a:latin typeface="Times New Roman" pitchFamily="18" charset="0"/>
                <a:cs typeface="Times New Roman" pitchFamily="18" charset="0"/>
              </a:rPr>
              <a:t>    </a:t>
            </a:r>
            <a:r>
              <a:rPr lang="en-US" altLang="en-US" sz="4800" b="1" dirty="0" err="1">
                <a:solidFill>
                  <a:srgbClr val="000099"/>
                </a:solidFill>
                <a:latin typeface="Times New Roman" pitchFamily="18" charset="0"/>
                <a:cs typeface="Times New Roman" pitchFamily="18" charset="0"/>
              </a:rPr>
              <a:t>Dạy</a:t>
            </a:r>
            <a:r>
              <a:rPr lang="en-US" altLang="en-US" sz="4800" b="1" dirty="0">
                <a:solidFill>
                  <a:srgbClr val="000099"/>
                </a:solidFill>
                <a:latin typeface="Times New Roman" pitchFamily="18" charset="0"/>
                <a:cs typeface="Times New Roman" pitchFamily="18" charset="0"/>
              </a:rPr>
              <a:t> </a:t>
            </a:r>
            <a:r>
              <a:rPr lang="en-US" altLang="en-US" sz="4800" b="1" dirty="0" err="1">
                <a:solidFill>
                  <a:srgbClr val="000099"/>
                </a:solidFill>
                <a:latin typeface="Times New Roman" pitchFamily="18" charset="0"/>
                <a:cs typeface="Times New Roman" pitchFamily="18" charset="0"/>
              </a:rPr>
              <a:t>học</a:t>
            </a:r>
            <a:r>
              <a:rPr lang="en-US" altLang="en-US" sz="4800" b="1" dirty="0">
                <a:solidFill>
                  <a:srgbClr val="000099"/>
                </a:solidFill>
                <a:latin typeface="Times New Roman" pitchFamily="18" charset="0"/>
                <a:cs typeface="Times New Roman" pitchFamily="18" charset="0"/>
              </a:rPr>
              <a:t> </a:t>
            </a:r>
            <a:r>
              <a:rPr lang="en-US" altLang="en-US" sz="4800" b="1" dirty="0" err="1">
                <a:solidFill>
                  <a:srgbClr val="000099"/>
                </a:solidFill>
                <a:latin typeface="Times New Roman" pitchFamily="18" charset="0"/>
                <a:cs typeface="Times New Roman" pitchFamily="18" charset="0"/>
              </a:rPr>
              <a:t>theo</a:t>
            </a:r>
            <a:r>
              <a:rPr lang="en-US" altLang="en-US" sz="4800" b="1" dirty="0">
                <a:solidFill>
                  <a:srgbClr val="000099"/>
                </a:solidFill>
                <a:latin typeface="Times New Roman" pitchFamily="18" charset="0"/>
                <a:cs typeface="Times New Roman" pitchFamily="18" charset="0"/>
              </a:rPr>
              <a:t> </a:t>
            </a:r>
            <a:r>
              <a:rPr lang="en-US" altLang="en-US" sz="4800" b="1" dirty="0" err="1">
                <a:solidFill>
                  <a:srgbClr val="000099"/>
                </a:solidFill>
                <a:latin typeface="Times New Roman" pitchFamily="18" charset="0"/>
                <a:cs typeface="Times New Roman" pitchFamily="18" charset="0"/>
              </a:rPr>
              <a:t>chủ</a:t>
            </a:r>
            <a:r>
              <a:rPr lang="en-US" altLang="en-US" sz="4800" b="1" dirty="0">
                <a:solidFill>
                  <a:srgbClr val="000099"/>
                </a:solidFill>
                <a:latin typeface="Times New Roman" pitchFamily="18" charset="0"/>
                <a:cs typeface="Times New Roman" pitchFamily="18" charset="0"/>
              </a:rPr>
              <a:t> </a:t>
            </a:r>
            <a:r>
              <a:rPr lang="en-US" altLang="en-US" sz="4800" b="1" dirty="0" err="1">
                <a:solidFill>
                  <a:srgbClr val="000099"/>
                </a:solidFill>
                <a:latin typeface="Times New Roman" pitchFamily="18" charset="0"/>
                <a:cs typeface="Times New Roman" pitchFamily="18" charset="0"/>
              </a:rPr>
              <a:t>đề</a:t>
            </a:r>
            <a:r>
              <a:rPr lang="en-US" altLang="en-US" sz="4800" b="1" dirty="0">
                <a:solidFill>
                  <a:srgbClr val="000099"/>
                </a:solidFill>
                <a:latin typeface="Times New Roman" pitchFamily="18" charset="0"/>
                <a:cs typeface="Times New Roman" pitchFamily="18" charset="0"/>
              </a:rPr>
              <a:t>   </a:t>
            </a:r>
          </a:p>
        </p:txBody>
      </p:sp>
      <p:sp>
        <p:nvSpPr>
          <p:cNvPr id="2063" name="Hộp_Văn_Bản 24"/>
          <p:cNvSpPr txBox="1">
            <a:spLocks noChangeArrowheads="1"/>
          </p:cNvSpPr>
          <p:nvPr/>
        </p:nvSpPr>
        <p:spPr bwMode="auto">
          <a:xfrm>
            <a:off x="1905000" y="4724400"/>
            <a:ext cx="5562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VNI-Times" pitchFamily="2" charset="0"/>
              </a:defRPr>
            </a:lvl1pPr>
            <a:lvl2pPr marL="742950" indent="-285750" eaLnBrk="0" hangingPunct="0">
              <a:defRPr sz="3600">
                <a:solidFill>
                  <a:schemeClr val="tx1"/>
                </a:solidFill>
                <a:latin typeface="VNI-Times" pitchFamily="2" charset="0"/>
              </a:defRPr>
            </a:lvl2pPr>
            <a:lvl3pPr marL="1143000" indent="-228600" eaLnBrk="0" hangingPunct="0">
              <a:defRPr sz="3600">
                <a:solidFill>
                  <a:schemeClr val="tx1"/>
                </a:solidFill>
                <a:latin typeface="VNI-Times" pitchFamily="2" charset="0"/>
              </a:defRPr>
            </a:lvl3pPr>
            <a:lvl4pPr marL="1600200" indent="-228600" eaLnBrk="0" hangingPunct="0">
              <a:defRPr sz="3600">
                <a:solidFill>
                  <a:schemeClr val="tx1"/>
                </a:solidFill>
                <a:latin typeface="VNI-Times" pitchFamily="2" charset="0"/>
              </a:defRPr>
            </a:lvl4pPr>
            <a:lvl5pPr marL="2057400" indent="-228600" eaLnBrk="0" hangingPunct="0">
              <a:defRPr sz="3600">
                <a:solidFill>
                  <a:schemeClr val="tx1"/>
                </a:solidFill>
                <a:latin typeface="VNI-Times" pitchFamily="2" charset="0"/>
              </a:defRPr>
            </a:lvl5pPr>
            <a:lvl6pPr marL="2514600" indent="-228600" eaLnBrk="0" fontAlgn="base" hangingPunct="0">
              <a:spcBef>
                <a:spcPct val="0"/>
              </a:spcBef>
              <a:spcAft>
                <a:spcPct val="0"/>
              </a:spcAft>
              <a:defRPr sz="3600">
                <a:solidFill>
                  <a:schemeClr val="tx1"/>
                </a:solidFill>
                <a:latin typeface="VNI-Times" pitchFamily="2" charset="0"/>
              </a:defRPr>
            </a:lvl6pPr>
            <a:lvl7pPr marL="2971800" indent="-228600" eaLnBrk="0" fontAlgn="base" hangingPunct="0">
              <a:spcBef>
                <a:spcPct val="0"/>
              </a:spcBef>
              <a:spcAft>
                <a:spcPct val="0"/>
              </a:spcAft>
              <a:defRPr sz="3600">
                <a:solidFill>
                  <a:schemeClr val="tx1"/>
                </a:solidFill>
                <a:latin typeface="VNI-Times" pitchFamily="2" charset="0"/>
              </a:defRPr>
            </a:lvl7pPr>
            <a:lvl8pPr marL="3429000" indent="-228600" eaLnBrk="0" fontAlgn="base" hangingPunct="0">
              <a:spcBef>
                <a:spcPct val="0"/>
              </a:spcBef>
              <a:spcAft>
                <a:spcPct val="0"/>
              </a:spcAft>
              <a:defRPr sz="3600">
                <a:solidFill>
                  <a:schemeClr val="tx1"/>
                </a:solidFill>
                <a:latin typeface="VNI-Times" pitchFamily="2" charset="0"/>
              </a:defRPr>
            </a:lvl8pPr>
            <a:lvl9pPr marL="3886200" indent="-228600" eaLnBrk="0" fontAlgn="base" hangingPunct="0">
              <a:spcBef>
                <a:spcPct val="0"/>
              </a:spcBef>
              <a:spcAft>
                <a:spcPct val="0"/>
              </a:spcAft>
              <a:defRPr sz="3600">
                <a:solidFill>
                  <a:schemeClr val="tx1"/>
                </a:solidFill>
                <a:latin typeface="VNI-Times" pitchFamily="2" charset="0"/>
              </a:defRPr>
            </a:lvl9pPr>
          </a:lstStyle>
          <a:p>
            <a:pPr eaLnBrk="1" hangingPunct="1"/>
            <a:r>
              <a:rPr lang="en-US" altLang="en-US" sz="2800" b="1" dirty="0" err="1">
                <a:solidFill>
                  <a:srgbClr val="000099"/>
                </a:solidFill>
                <a:latin typeface="Times New Roman" pitchFamily="18" charset="0"/>
                <a:cs typeface="Times New Roman" pitchFamily="18" charset="0"/>
              </a:rPr>
              <a:t>Người</a:t>
            </a:r>
            <a:r>
              <a:rPr lang="en-US" altLang="en-US" sz="2800" b="1" dirty="0">
                <a:solidFill>
                  <a:srgbClr val="000099"/>
                </a:solidFill>
                <a:latin typeface="Times New Roman" pitchFamily="18" charset="0"/>
                <a:cs typeface="Times New Roman" pitchFamily="18" charset="0"/>
              </a:rPr>
              <a:t> </a:t>
            </a:r>
            <a:r>
              <a:rPr lang="en-US" altLang="en-US" sz="2800" b="1" dirty="0" err="1">
                <a:solidFill>
                  <a:srgbClr val="000099"/>
                </a:solidFill>
                <a:latin typeface="Times New Roman" pitchFamily="18" charset="0"/>
                <a:cs typeface="Times New Roman" pitchFamily="18" charset="0"/>
              </a:rPr>
              <a:t>dạy</a:t>
            </a:r>
            <a:r>
              <a:rPr lang="en-US" altLang="en-US" sz="2800" b="1" dirty="0">
                <a:solidFill>
                  <a:srgbClr val="000099"/>
                </a:solidFill>
                <a:latin typeface="Times New Roman" pitchFamily="18" charset="0"/>
                <a:cs typeface="Times New Roman" pitchFamily="18" charset="0"/>
              </a:rPr>
              <a:t>: </a:t>
            </a:r>
            <a:r>
              <a:rPr lang="en-US" altLang="en-US" sz="2800" b="1" dirty="0" err="1">
                <a:solidFill>
                  <a:srgbClr val="000099"/>
                </a:solidFill>
                <a:latin typeface="Times New Roman" pitchFamily="18" charset="0"/>
                <a:cs typeface="Times New Roman" pitchFamily="18" charset="0"/>
              </a:rPr>
              <a:t>Nguyễn</a:t>
            </a:r>
            <a:r>
              <a:rPr lang="en-US" altLang="en-US" sz="2800" b="1" dirty="0">
                <a:solidFill>
                  <a:srgbClr val="000099"/>
                </a:solidFill>
                <a:latin typeface="Times New Roman" pitchFamily="18" charset="0"/>
                <a:cs typeface="Times New Roman" pitchFamily="18" charset="0"/>
              </a:rPr>
              <a:t> </a:t>
            </a:r>
            <a:r>
              <a:rPr lang="en-US" altLang="en-US" sz="2800" b="1" dirty="0" err="1">
                <a:solidFill>
                  <a:srgbClr val="000099"/>
                </a:solidFill>
                <a:latin typeface="Times New Roman" pitchFamily="18" charset="0"/>
                <a:cs typeface="Times New Roman" pitchFamily="18" charset="0"/>
              </a:rPr>
              <a:t>Thị</a:t>
            </a:r>
            <a:r>
              <a:rPr lang="en-US" altLang="en-US" sz="2800" b="1" dirty="0">
                <a:solidFill>
                  <a:srgbClr val="000099"/>
                </a:solidFill>
                <a:latin typeface="Times New Roman" pitchFamily="18" charset="0"/>
                <a:cs typeface="Times New Roman" pitchFamily="18" charset="0"/>
              </a:rPr>
              <a:t> </a:t>
            </a:r>
            <a:r>
              <a:rPr lang="en-US" altLang="en-US" sz="2800" b="1" dirty="0" err="1">
                <a:solidFill>
                  <a:srgbClr val="000099"/>
                </a:solidFill>
                <a:latin typeface="Times New Roman" pitchFamily="18" charset="0"/>
                <a:cs typeface="Times New Roman" pitchFamily="18" charset="0"/>
              </a:rPr>
              <a:t>Thưởng</a:t>
            </a:r>
            <a:endParaRPr lang="en-US" altLang="en-US" sz="2800" b="1" dirty="0">
              <a:solidFill>
                <a:srgbClr val="000099"/>
              </a:solidFill>
              <a:latin typeface="Times New Roman" pitchFamily="18" charset="0"/>
              <a:cs typeface="Times New Roman" pitchFamily="18" charset="0"/>
            </a:endParaRPr>
          </a:p>
          <a:p>
            <a:pPr eaLnBrk="1" hangingPunct="1"/>
            <a:r>
              <a:rPr lang="en-US" altLang="en-US" sz="2800" b="1" dirty="0" err="1">
                <a:solidFill>
                  <a:srgbClr val="000099"/>
                </a:solidFill>
                <a:latin typeface="Times New Roman" pitchFamily="18" charset="0"/>
                <a:cs typeface="Times New Roman" pitchFamily="18" charset="0"/>
              </a:rPr>
              <a:t>Giáo</a:t>
            </a:r>
            <a:r>
              <a:rPr lang="en-US" altLang="en-US" sz="2800" b="1" dirty="0">
                <a:solidFill>
                  <a:srgbClr val="000099"/>
                </a:solidFill>
                <a:latin typeface="Times New Roman" pitchFamily="18" charset="0"/>
                <a:cs typeface="Times New Roman" pitchFamily="18" charset="0"/>
              </a:rPr>
              <a:t> </a:t>
            </a:r>
            <a:r>
              <a:rPr lang="en-US" altLang="en-US" sz="2800" b="1" dirty="0" err="1">
                <a:solidFill>
                  <a:srgbClr val="000099"/>
                </a:solidFill>
                <a:latin typeface="Times New Roman" pitchFamily="18" charset="0"/>
                <a:cs typeface="Times New Roman" pitchFamily="18" charset="0"/>
              </a:rPr>
              <a:t>viên</a:t>
            </a:r>
            <a:r>
              <a:rPr lang="en-US" altLang="en-US" sz="2800" b="1" dirty="0">
                <a:solidFill>
                  <a:srgbClr val="000099"/>
                </a:solidFill>
                <a:latin typeface="Times New Roman" pitchFamily="18" charset="0"/>
                <a:cs typeface="Times New Roman" pitchFamily="18" charset="0"/>
              </a:rPr>
              <a:t> </a:t>
            </a:r>
            <a:r>
              <a:rPr lang="en-US" altLang="en-US" sz="2800" b="1" dirty="0" err="1">
                <a:solidFill>
                  <a:srgbClr val="000099"/>
                </a:solidFill>
                <a:latin typeface="Times New Roman" pitchFamily="18" charset="0"/>
                <a:cs typeface="Times New Roman" pitchFamily="18" charset="0"/>
              </a:rPr>
              <a:t>Tổ</a:t>
            </a:r>
            <a:r>
              <a:rPr lang="en-US" altLang="en-US" sz="2800" b="1" dirty="0">
                <a:solidFill>
                  <a:srgbClr val="000099"/>
                </a:solidFill>
                <a:latin typeface="Times New Roman" pitchFamily="18" charset="0"/>
                <a:cs typeface="Times New Roman" pitchFamily="18" charset="0"/>
              </a:rPr>
              <a:t> </a:t>
            </a:r>
            <a:r>
              <a:rPr lang="en-US" altLang="en-US" sz="2800" b="1" dirty="0" err="1">
                <a:solidFill>
                  <a:srgbClr val="000099"/>
                </a:solidFill>
                <a:latin typeface="Times New Roman" pitchFamily="18" charset="0"/>
                <a:cs typeface="Times New Roman" pitchFamily="18" charset="0"/>
              </a:rPr>
              <a:t>Khoa</a:t>
            </a:r>
            <a:r>
              <a:rPr lang="en-US" altLang="en-US" sz="2800" b="1" dirty="0">
                <a:solidFill>
                  <a:srgbClr val="000099"/>
                </a:solidFill>
                <a:latin typeface="Times New Roman" pitchFamily="18" charset="0"/>
                <a:cs typeface="Times New Roman" pitchFamily="18" charset="0"/>
              </a:rPr>
              <a:t> </a:t>
            </a:r>
            <a:r>
              <a:rPr lang="en-US" altLang="en-US" sz="2800" b="1" dirty="0" err="1">
                <a:solidFill>
                  <a:srgbClr val="000099"/>
                </a:solidFill>
                <a:latin typeface="Times New Roman" pitchFamily="18" charset="0"/>
                <a:cs typeface="Times New Roman" pitchFamily="18" charset="0"/>
              </a:rPr>
              <a:t>học</a:t>
            </a:r>
            <a:r>
              <a:rPr lang="en-US" altLang="en-US" sz="2800" b="1" dirty="0">
                <a:solidFill>
                  <a:srgbClr val="000099"/>
                </a:solidFill>
                <a:latin typeface="Times New Roman" pitchFamily="18" charset="0"/>
                <a:cs typeface="Times New Roman" pitchFamily="18" charset="0"/>
              </a:rPr>
              <a:t> </a:t>
            </a:r>
            <a:r>
              <a:rPr lang="en-US" altLang="en-US" sz="2800" b="1" dirty="0" err="1">
                <a:solidFill>
                  <a:srgbClr val="000099"/>
                </a:solidFill>
                <a:latin typeface="Times New Roman" pitchFamily="18" charset="0"/>
                <a:cs typeface="Times New Roman" pitchFamily="18" charset="0"/>
              </a:rPr>
              <a:t>Xã</a:t>
            </a:r>
            <a:r>
              <a:rPr lang="en-US" altLang="en-US" sz="2800" b="1" dirty="0">
                <a:solidFill>
                  <a:srgbClr val="000099"/>
                </a:solidFill>
                <a:latin typeface="Times New Roman" pitchFamily="18" charset="0"/>
                <a:cs typeface="Times New Roman" pitchFamily="18" charset="0"/>
              </a:rPr>
              <a:t> </a:t>
            </a:r>
            <a:r>
              <a:rPr lang="en-US" altLang="en-US" sz="2800" b="1" dirty="0" err="1">
                <a:solidFill>
                  <a:srgbClr val="000099"/>
                </a:solidFill>
                <a:latin typeface="Times New Roman" pitchFamily="18" charset="0"/>
                <a:cs typeface="Times New Roman" pitchFamily="18" charset="0"/>
              </a:rPr>
              <a:t>hội</a:t>
            </a:r>
            <a:endParaRPr lang="en-US" altLang="en-US" sz="2800" b="1" dirty="0">
              <a:solidFill>
                <a:srgbClr val="000099"/>
              </a:solidFill>
              <a:latin typeface="Times New Roman" pitchFamily="18" charset="0"/>
              <a:cs typeface="Times New Roman" pitchFamily="18" charset="0"/>
            </a:endParaRPr>
          </a:p>
        </p:txBody>
      </p:sp>
      <p:pic>
        <p:nvPicPr>
          <p:cNvPr id="8" name="Picture 16" descr="8"/>
          <p:cNvPicPr>
            <a:picLocks noChangeAspect="1" noChangeArrowheads="1"/>
          </p:cNvPicPr>
          <p:nvPr/>
        </p:nvPicPr>
        <p:blipFill>
          <a:blip r:embed="rId2">
            <a:extLst>
              <a:ext uri="{28A0092B-C50C-407E-A947-70E740481C1C}">
                <a14:useLocalDpi xmlns:a14="http://schemas.microsoft.com/office/drawing/2010/main" val="0"/>
              </a:ext>
            </a:extLst>
          </a:blip>
          <a:srcRect r="6667" b="45732"/>
          <a:stretch>
            <a:fillRect/>
          </a:stretch>
        </p:blipFill>
        <p:spPr bwMode="auto">
          <a:xfrm>
            <a:off x="228600" y="3352800"/>
            <a:ext cx="6096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Hộp_Văn_Bản 1"/>
          <p:cNvSpPr txBox="1"/>
          <p:nvPr/>
        </p:nvSpPr>
        <p:spPr>
          <a:xfrm>
            <a:off x="2743200" y="3124200"/>
            <a:ext cx="3810000" cy="523220"/>
          </a:xfrm>
          <a:prstGeom prst="rect">
            <a:avLst/>
          </a:prstGeom>
          <a:noFill/>
        </p:spPr>
        <p:txBody>
          <a:bodyPr wrap="square" rtlCol="0">
            <a:spAutoFit/>
          </a:bodyPr>
          <a:lstStyle/>
          <a:p>
            <a:r>
              <a:rPr lang="en-US" sz="2800" b="1" dirty="0">
                <a:solidFill>
                  <a:srgbClr val="002060"/>
                </a:solidFill>
                <a:latin typeface="Times New Roman" panose="02020603050405020304" pitchFamily="18" charset="0"/>
                <a:cs typeface="Times New Roman" panose="02020603050405020304" pitchFamily="18" charset="0"/>
              </a:rPr>
              <a:t>     MÔN NGỮ VĂN</a:t>
            </a:r>
          </a:p>
        </p:txBody>
      </p:sp>
      <p:pic>
        <p:nvPicPr>
          <p:cNvPr id="12" name="Picture 16" descr="8"/>
          <p:cNvPicPr>
            <a:picLocks noChangeAspect="1" noChangeArrowheads="1"/>
          </p:cNvPicPr>
          <p:nvPr/>
        </p:nvPicPr>
        <p:blipFill>
          <a:blip r:embed="rId2">
            <a:extLst>
              <a:ext uri="{28A0092B-C50C-407E-A947-70E740481C1C}">
                <a14:useLocalDpi xmlns:a14="http://schemas.microsoft.com/office/drawing/2010/main" val="0"/>
              </a:ext>
            </a:extLst>
          </a:blip>
          <a:srcRect r="6667" b="45732"/>
          <a:stretch>
            <a:fillRect/>
          </a:stretch>
        </p:blipFill>
        <p:spPr bwMode="auto">
          <a:xfrm>
            <a:off x="228600" y="76200"/>
            <a:ext cx="685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9" descr="nho-va-nghi-nhan-ngay-nha-giao-viet-nam-nam-nay-1211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8395"/>
            <a:ext cx="9677400" cy="725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Hộp_Văn_Bản 3"/>
          <p:cNvSpPr txBox="1"/>
          <p:nvPr/>
        </p:nvSpPr>
        <p:spPr>
          <a:xfrm>
            <a:off x="1524000" y="1447800"/>
            <a:ext cx="5943600" cy="584775"/>
          </a:xfrm>
          <a:prstGeom prst="rect">
            <a:avLst/>
          </a:prstGeom>
          <a:noFill/>
        </p:spPr>
        <p:txBody>
          <a:bodyPr wrap="square" rtlCol="0">
            <a:spAutoFit/>
          </a:bodyPr>
          <a:lstStyle/>
          <a:p>
            <a:r>
              <a:rPr lang="en-US" sz="3200" b="1" dirty="0">
                <a:solidFill>
                  <a:srgbClr val="FF0000"/>
                </a:solidFill>
                <a:latin typeface="Times New Roman" panose="02020603050405020304" pitchFamily="18" charset="0"/>
                <a:cs typeface="Times New Roman" panose="02020603050405020304" pitchFamily="18" charset="0"/>
              </a:rPr>
              <a:t>  CHUYÊN ĐỀ NGỮ VĂN 9</a:t>
            </a:r>
          </a:p>
        </p:txBody>
      </p:sp>
    </p:spTree>
    <p:extLst>
      <p:ext uri="{BB962C8B-B14F-4D97-AF65-F5344CB8AC3E}">
        <p14:creationId xmlns:p14="http://schemas.microsoft.com/office/powerpoint/2010/main" val="1800304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istrator\Pictures\tong-hop-20-hinh-nen-powerpoint-quyen-sach-chuyen-nghiep-1491111876-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09600" y="762000"/>
            <a:ext cx="7772400" cy="1077218"/>
          </a:xfrm>
          <a:prstGeom prst="rect">
            <a:avLst/>
          </a:prstGeom>
          <a:noFill/>
        </p:spPr>
        <p:txBody>
          <a:bodyPr wrap="square" rtlCol="0">
            <a:spAutoFit/>
          </a:bodyPr>
          <a:lstStyle/>
          <a:p>
            <a:r>
              <a:rPr lang="en-US" sz="32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Chuyên</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đề:Hướng</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dẫn</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học</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sinh</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lớp</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9 </a:t>
            </a:r>
            <a:r>
              <a:rPr lang="en-US" sz="32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ôn</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thi</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vào</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lớp</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10 THPT</a:t>
            </a:r>
          </a:p>
        </p:txBody>
      </p:sp>
      <p:sp>
        <p:nvSpPr>
          <p:cNvPr id="5" name="TextBox 4"/>
          <p:cNvSpPr txBox="1"/>
          <p:nvPr/>
        </p:nvSpPr>
        <p:spPr>
          <a:xfrm>
            <a:off x="387927" y="1905000"/>
            <a:ext cx="8382000" cy="4031873"/>
          </a:xfrm>
          <a:prstGeom prst="rect">
            <a:avLst/>
          </a:prstGeom>
          <a:noFill/>
        </p:spPr>
        <p:txBody>
          <a:bodyPr wrap="square" rtlCol="0">
            <a:spAutoFit/>
          </a:bodyPr>
          <a:lstStyle/>
          <a:p>
            <a:pPr algn="ctr"/>
            <a:r>
              <a:rPr lang="en-US" sz="3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RÈN </a:t>
            </a:r>
            <a:r>
              <a:rPr lang="en-US" sz="3200" b="1" cap="all" dirty="0" err="1">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Kĩ</a:t>
            </a:r>
            <a:r>
              <a:rPr lang="en-US" sz="3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 </a:t>
            </a:r>
            <a:r>
              <a:rPr lang="en-US" sz="3200" b="1" cap="all" dirty="0" err="1">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năng</a:t>
            </a:r>
            <a:r>
              <a:rPr lang="en-US" sz="3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 </a:t>
            </a:r>
            <a:r>
              <a:rPr lang="en-US" sz="3200" b="1" cap="all" dirty="0" err="1">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ViẾT</a:t>
            </a:r>
            <a:r>
              <a:rPr lang="en-US" sz="3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 </a:t>
            </a:r>
            <a:r>
              <a:rPr lang="en-US" sz="3200" b="1" cap="all" dirty="0" err="1">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ĐoẠN</a:t>
            </a:r>
            <a:r>
              <a:rPr lang="en-US" sz="3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 VĂN NGHỊ </a:t>
            </a:r>
            <a:r>
              <a:rPr lang="en-US" sz="3200" b="1" cap="all" dirty="0" err="1">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LuẬN</a:t>
            </a:r>
            <a:r>
              <a:rPr lang="en-US" sz="3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 XÃ HỘI</a:t>
            </a:r>
          </a:p>
          <a:p>
            <a:pPr algn="ctr"/>
            <a:endParaRPr lang="en-US" sz="3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endParaRPr>
          </a:p>
          <a:p>
            <a:pPr algn="ctr"/>
            <a:endParaRPr lang="en-US" sz="3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endParaRPr>
          </a:p>
          <a:p>
            <a:pPr algn="ctr"/>
            <a:endParaRPr lang="en-US" sz="3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endParaRPr>
          </a:p>
          <a:p>
            <a:pPr algn="ctr"/>
            <a:endParaRPr lang="en-US" sz="3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endParaRPr>
          </a:p>
          <a:p>
            <a:pPr algn="ctr"/>
            <a:r>
              <a:rPr lang="en-US" sz="3200" b="1" cap="all" dirty="0" err="1">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rPr>
              <a:t>Giáo</a:t>
            </a:r>
            <a:r>
              <a:rPr lang="en-US" sz="3200" b="1" cap="all" dirty="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rPr>
              <a:t> </a:t>
            </a:r>
            <a:r>
              <a:rPr lang="en-US" sz="3200" b="1" cap="all" dirty="0" err="1">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rPr>
              <a:t>viên</a:t>
            </a:r>
            <a:r>
              <a:rPr lang="en-US" sz="3200" b="1" cap="all" dirty="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rPr>
              <a:t> : </a:t>
            </a:r>
            <a:r>
              <a:rPr lang="en-US" sz="3200" b="1" cap="all" dirty="0" err="1">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rPr>
              <a:t>dương</a:t>
            </a:r>
            <a:r>
              <a:rPr lang="en-US" sz="3200" b="1" cap="all" dirty="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rPr>
              <a:t> </a:t>
            </a:r>
            <a:r>
              <a:rPr lang="en-US" sz="3200" b="1" cap="all" dirty="0" err="1">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rPr>
              <a:t>văn</a:t>
            </a:r>
            <a:r>
              <a:rPr lang="en-US" sz="3200" b="1" cap="all" dirty="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rPr>
              <a:t> </a:t>
            </a:r>
            <a:r>
              <a:rPr lang="en-US" sz="3200" b="1" cap="all" dirty="0" err="1">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rPr>
              <a:t>nông</a:t>
            </a:r>
            <a:endParaRPr lang="en-US" sz="3200" b="1" cap="all" dirty="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endParaRPr>
          </a:p>
          <a:p>
            <a:pPr algn="ctr"/>
            <a:r>
              <a:rPr lang="en-US" sz="3200" b="1" cap="all" dirty="0" err="1">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rPr>
              <a:t>Trường</a:t>
            </a:r>
            <a:r>
              <a:rPr lang="en-US" sz="3200" b="1" cap="all" dirty="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rPr>
              <a:t> </a:t>
            </a:r>
            <a:r>
              <a:rPr lang="en-US" sz="3200" b="1" cap="all" dirty="0" err="1">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rPr>
              <a:t>thcs</a:t>
            </a:r>
            <a:r>
              <a:rPr lang="en-US" sz="3200" b="1" cap="all" dirty="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rPr>
              <a:t> an </a:t>
            </a:r>
            <a:r>
              <a:rPr lang="en-US" sz="3200" b="1" cap="all" dirty="0" err="1">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rPr>
              <a:t>hải</a:t>
            </a:r>
            <a:endParaRPr lang="en-US" sz="3200" b="1" cap="all" dirty="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endParaRPr>
          </a:p>
        </p:txBody>
      </p:sp>
    </p:spTree>
    <p:extLst>
      <p:ext uri="{BB962C8B-B14F-4D97-AF65-F5344CB8AC3E}">
        <p14:creationId xmlns:p14="http://schemas.microsoft.com/office/powerpoint/2010/main" val="2670855866"/>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7"/>
          <p:cNvSpPr txBox="1">
            <a:spLocks noChangeArrowheads="1"/>
          </p:cNvSpPr>
          <p:nvPr/>
        </p:nvSpPr>
        <p:spPr bwMode="auto">
          <a:xfrm>
            <a:off x="0" y="609600"/>
            <a:ext cx="9144000" cy="5186035"/>
          </a:xfrm>
          <a:prstGeom prst="rect">
            <a:avLst/>
          </a:prstGeom>
          <a:noFill/>
          <a:ln w="9525">
            <a:noFill/>
            <a:miter lim="800000"/>
            <a:headEnd/>
            <a:tailEnd/>
          </a:ln>
        </p:spPr>
        <p:txBody>
          <a:bodyPr wrap="square">
            <a:spAutoFit/>
          </a:bodyPr>
          <a:lstStyle/>
          <a:p>
            <a:pPr algn="just">
              <a:spcBef>
                <a:spcPts val="600"/>
              </a:spcBef>
            </a:pPr>
            <a:r>
              <a:rPr lang="en-US" sz="2000" b="1" u="sng" dirty="0" err="1">
                <a:solidFill>
                  <a:srgbClr val="FF0000"/>
                </a:solidFill>
                <a:latin typeface="Times New Roman" pitchFamily="18" charset="0"/>
                <a:cs typeface="Times New Roman" pitchFamily="18" charset="0"/>
              </a:rPr>
              <a:t>Đề</a:t>
            </a:r>
            <a:r>
              <a:rPr lang="en-US" sz="2000" b="1" u="sng" dirty="0">
                <a:solidFill>
                  <a:srgbClr val="FF0000"/>
                </a:solidFill>
                <a:latin typeface="Times New Roman" pitchFamily="18" charset="0"/>
                <a:cs typeface="Times New Roman" pitchFamily="18" charset="0"/>
              </a:rPr>
              <a:t> 1:</a:t>
            </a:r>
            <a:r>
              <a:rPr lang="en-US" sz="2000" b="1" dirty="0">
                <a:solidFill>
                  <a:srgbClr val="FF0000"/>
                </a:solidFill>
                <a:latin typeface="Times New Roman" pitchFamily="18" charset="0"/>
                <a:cs typeface="Times New Roman" pitchFamily="18" charset="0"/>
              </a:rPr>
              <a:t> </a:t>
            </a:r>
            <a:r>
              <a:rPr lang="vi-VN" sz="2000" dirty="0">
                <a:latin typeface="+mj-lt"/>
              </a:rPr>
              <a:t>Hãy trình bày suy nghĩ của em (khoảng 1</a:t>
            </a:r>
            <a:r>
              <a:rPr lang="en-US" sz="2000" dirty="0">
                <a:latin typeface="Times New Roman" pitchFamily="18" charset="0"/>
                <a:cs typeface="Times New Roman" pitchFamily="18" charset="0"/>
              </a:rPr>
              <a:t>5</a:t>
            </a:r>
            <a:r>
              <a:rPr lang="vi-VN" sz="2000" dirty="0">
                <a:latin typeface="Times New Roman" pitchFamily="18" charset="0"/>
                <a:cs typeface="Times New Roman" pitchFamily="18" charset="0"/>
              </a:rPr>
              <a:t> câu</a:t>
            </a:r>
            <a:r>
              <a:rPr lang="vi-VN" sz="2000" dirty="0">
                <a:latin typeface="+mj-lt"/>
              </a:rPr>
              <a:t>) về </a:t>
            </a:r>
            <a:r>
              <a:rPr lang="en-US" sz="2000" dirty="0">
                <a:latin typeface="Times New Roman" pitchFamily="18" charset="0"/>
                <a:cs typeface="Times New Roman" pitchFamily="18" charset="0"/>
              </a:rPr>
              <a:t>“</a:t>
            </a:r>
            <a:r>
              <a:rPr lang="en-US" sz="2000" dirty="0" err="1">
                <a:latin typeface="Times New Roman" pitchFamily="18" charset="0"/>
                <a:cs typeface="Times New Roman" pitchFamily="18" charset="0"/>
              </a:rPr>
              <a:t>bệnh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vô</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cảm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trong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xã</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hội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hiện</a:t>
            </a:r>
            <a:r>
              <a:rPr lang="en-US" sz="2000" dirty="0">
                <a:latin typeface="Times New Roman" pitchFamily="18" charset="0"/>
                <a:cs typeface="Times New Roman" pitchFamily="18" charset="0"/>
              </a:rPr>
              <a:t> nay.</a:t>
            </a:r>
          </a:p>
          <a:p>
            <a:pPr algn="just">
              <a:spcBef>
                <a:spcPts val="600"/>
              </a:spcBef>
            </a:pPr>
            <a:r>
              <a:rPr lang="en-US" sz="2000" b="1" u="sng" dirty="0" err="1">
                <a:solidFill>
                  <a:srgbClr val="FF0000"/>
                </a:solidFill>
                <a:latin typeface="Times New Roman" pitchFamily="18" charset="0"/>
                <a:cs typeface="Times New Roman" pitchFamily="18" charset="0"/>
              </a:rPr>
              <a:t>Đề</a:t>
            </a:r>
            <a:r>
              <a:rPr lang="en-US" sz="2000" b="1" u="sng" dirty="0">
                <a:solidFill>
                  <a:srgbClr val="FF0000"/>
                </a:solidFill>
                <a:latin typeface="Times New Roman" pitchFamily="18" charset="0"/>
                <a:cs typeface="Times New Roman" pitchFamily="18" charset="0"/>
              </a:rPr>
              <a:t> 2:</a:t>
            </a:r>
            <a:r>
              <a:rPr lang="en-US" sz="2000" b="1" dirty="0">
                <a:solidFill>
                  <a:srgbClr val="FF0000"/>
                </a:solidFill>
                <a:latin typeface="Times New Roman" pitchFamily="18" charset="0"/>
                <a:cs typeface="Times New Roman" pitchFamily="18" charset="0"/>
              </a:rPr>
              <a:t> </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Cuộc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sẽ</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nếu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thiếu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vắng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những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nụ</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cười</a:t>
            </a:r>
            <a:r>
              <a:rPr lang="en-US" sz="2000" dirty="0">
                <a:latin typeface="Times New Roman" pitchFamily="18" charset="0"/>
                <a:cs typeface="Times New Roman" pitchFamily="18" charset="0"/>
              </a:rPr>
              <a:t>?</a:t>
            </a:r>
            <a:endParaRPr lang="en-US" sz="2000" i="1" dirty="0">
              <a:latin typeface="Times New Roman" pitchFamily="18" charset="0"/>
              <a:cs typeface="Times New Roman" pitchFamily="18" charset="0"/>
            </a:endParaRPr>
          </a:p>
          <a:p>
            <a:pPr algn="just">
              <a:spcBef>
                <a:spcPts val="600"/>
              </a:spcBef>
            </a:pPr>
            <a:r>
              <a:rPr lang="en-US" sz="2000" b="1" u="sng" dirty="0" err="1">
                <a:solidFill>
                  <a:srgbClr val="FF0000"/>
                </a:solidFill>
                <a:latin typeface="Times New Roman" pitchFamily="18" charset="0"/>
                <a:cs typeface="Times New Roman" pitchFamily="18" charset="0"/>
              </a:rPr>
              <a:t>Đề</a:t>
            </a:r>
            <a:r>
              <a:rPr lang="en-US" sz="2000" b="1" u="sng" dirty="0">
                <a:solidFill>
                  <a:srgbClr val="FF0000"/>
                </a:solidFill>
                <a:latin typeface="Times New Roman" pitchFamily="18" charset="0"/>
                <a:cs typeface="Times New Roman" pitchFamily="18" charset="0"/>
              </a:rPr>
              <a:t> 3</a:t>
            </a:r>
            <a:r>
              <a:rPr lang="en-US" sz="2000" u="sng" dirty="0">
                <a:solidFill>
                  <a:srgbClr val="FF0000"/>
                </a:solidFill>
                <a:latin typeface="Times New Roman" pitchFamily="18" charset="0"/>
                <a:cs typeface="Times New Roman" pitchFamily="18" charset="0"/>
              </a:rPr>
              <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Cảm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nhận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về</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vẻ</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đẹp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người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lính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trong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bài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thơ</a:t>
            </a:r>
            <a:r>
              <a:rPr lang="en-US" sz="2000" dirty="0">
                <a:latin typeface="Times New Roman" pitchFamily="18" charset="0"/>
                <a:cs typeface="Times New Roman" pitchFamily="18" charset="0"/>
              </a:rPr>
              <a:t>  </a:t>
            </a:r>
            <a:r>
              <a:rPr lang="en-US" sz="2000" i="1" dirty="0" err="1">
                <a:latin typeface="Times New Roman" pitchFamily="18" charset="0"/>
                <a:cs typeface="Times New Roman" pitchFamily="18" charset="0"/>
              </a:rPr>
              <a:t>Đồng</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chí</a:t>
            </a:r>
            <a:r>
              <a:rPr lang="en-US" sz="2000" i="1"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Chính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Hữu</a:t>
            </a:r>
            <a:r>
              <a:rPr lang="en-US" sz="2000" dirty="0">
                <a:latin typeface="Times New Roman" pitchFamily="18" charset="0"/>
                <a:cs typeface="Times New Roman" pitchFamily="18" charset="0"/>
              </a:rPr>
              <a:t>.</a:t>
            </a:r>
          </a:p>
          <a:p>
            <a:pPr algn="just">
              <a:spcBef>
                <a:spcPts val="600"/>
              </a:spcBef>
            </a:pPr>
            <a:r>
              <a:rPr lang="en-US" sz="2000" b="1" u="sng" dirty="0" err="1">
                <a:solidFill>
                  <a:srgbClr val="FF0000"/>
                </a:solidFill>
                <a:latin typeface="Times New Roman" pitchFamily="18" charset="0"/>
                <a:cs typeface="Times New Roman" pitchFamily="18" charset="0"/>
              </a:rPr>
              <a:t>Đề</a:t>
            </a:r>
            <a:r>
              <a:rPr lang="en-US" sz="2000" b="1" u="sng" dirty="0">
                <a:solidFill>
                  <a:srgbClr val="FF0000"/>
                </a:solidFill>
                <a:latin typeface="Times New Roman" pitchFamily="18" charset="0"/>
                <a:cs typeface="Times New Roman" pitchFamily="18" charset="0"/>
              </a:rPr>
              <a:t> 4:</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lòng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yêu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nước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ông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trong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văn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bản</a:t>
            </a:r>
            <a:r>
              <a:rPr lang="en-US" sz="2000" dirty="0">
                <a:latin typeface="Times New Roman" pitchFamily="18" charset="0"/>
                <a:cs typeface="Times New Roman" pitchFamily="18" charset="0"/>
              </a:rPr>
              <a:t> “</a:t>
            </a:r>
            <a:r>
              <a:rPr lang="en-US" sz="2000" i="1" dirty="0" err="1">
                <a:latin typeface="Times New Roman" pitchFamily="18" charset="0"/>
                <a:cs typeface="Times New Roman" pitchFamily="18" charset="0"/>
              </a:rPr>
              <a:t>Làng</a:t>
            </a:r>
            <a:r>
              <a:rPr lang="en-US" sz="2000" i="1" dirty="0">
                <a:latin typeface="Times New Roman" pitchFamily="18" charset="0"/>
                <a:cs typeface="Times New Roman" pitchFamily="18" charset="0"/>
              </a:rPr>
              <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sự</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hiểu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biết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bản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thân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hãy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nêu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nghĩ</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về</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lòng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yêu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nước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trách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nhiệm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thế</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hệ</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trẻ</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đối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với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đất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nước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trong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giai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đoạn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hiện</a:t>
            </a:r>
            <a:r>
              <a:rPr lang="en-US" sz="2000" dirty="0">
                <a:latin typeface="Times New Roman" pitchFamily="18" charset="0"/>
                <a:cs typeface="Times New Roman" pitchFamily="18" charset="0"/>
              </a:rPr>
              <a:t> nay.</a:t>
            </a:r>
          </a:p>
          <a:p>
            <a:pPr algn="just">
              <a:spcBef>
                <a:spcPts val="600"/>
              </a:spcBef>
            </a:pPr>
            <a:r>
              <a:rPr lang="en-US" sz="2000" b="1" u="sng" dirty="0" err="1">
                <a:solidFill>
                  <a:srgbClr val="FF0000"/>
                </a:solidFill>
                <a:latin typeface="Times New Roman" pitchFamily="18" charset="0"/>
                <a:cs typeface="Times New Roman" pitchFamily="18" charset="0"/>
              </a:rPr>
              <a:t>Đề</a:t>
            </a:r>
            <a:r>
              <a:rPr lang="en-US" sz="2000" b="1" u="sng" dirty="0">
                <a:solidFill>
                  <a:srgbClr val="FF0000"/>
                </a:solidFill>
                <a:latin typeface="Times New Roman" pitchFamily="18" charset="0"/>
                <a:cs typeface="Times New Roman" pitchFamily="18" charset="0"/>
              </a:rPr>
              <a:t> 5:</a:t>
            </a:r>
            <a:r>
              <a:rPr lang="en-US" sz="2000" dirty="0">
                <a:latin typeface="Times New Roman" pitchFamily="18" charset="0"/>
                <a:cs typeface="Times New Roman" pitchFamily="18" charset="0"/>
              </a:rPr>
              <a:t> </a:t>
            </a:r>
            <a:r>
              <a:rPr lang="pt-BR" sz="2000" dirty="0">
                <a:latin typeface="Times New Roman" pitchFamily="18" charset="0"/>
                <a:cs typeface="Times New Roman" pitchFamily="18" charset="0"/>
              </a:rPr>
              <a:t>Xung quanh chúng ta có nhiều tấm gương vượt lên số phận, học tập và thành công trong cuộc sống, hãy v</a:t>
            </a:r>
            <a:r>
              <a:rPr lang="en-US" sz="2000" dirty="0" err="1">
                <a:latin typeface="Times New Roman" pitchFamily="18" charset="0"/>
                <a:cs typeface="Times New Roman" pitchFamily="18" charset="0"/>
              </a:rPr>
              <a:t>iết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đoạn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văn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khoảng</a:t>
            </a:r>
            <a:r>
              <a:rPr lang="en-US" sz="2000" dirty="0">
                <a:latin typeface="Times New Roman" pitchFamily="18" charset="0"/>
                <a:cs typeface="Times New Roman" pitchFamily="18" charset="0"/>
              </a:rPr>
              <a:t> 2/ 3 </a:t>
            </a:r>
            <a:r>
              <a:rPr lang="en-US" sz="2000" dirty="0" err="1">
                <a:latin typeface="Times New Roman" pitchFamily="18" charset="0"/>
                <a:cs typeface="Times New Roman" pitchFamily="18" charset="0"/>
              </a:rPr>
              <a:t>trang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giấy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nêu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nghĩ</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về</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những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người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không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chịu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thua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số</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phận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ấy</a:t>
            </a:r>
            <a:r>
              <a:rPr lang="en-US" sz="2000" dirty="0">
                <a:latin typeface="Times New Roman" pitchFamily="18" charset="0"/>
                <a:cs typeface="Times New Roman" pitchFamily="18" charset="0"/>
              </a:rPr>
              <a:t>.</a:t>
            </a:r>
          </a:p>
          <a:p>
            <a:pPr algn="just">
              <a:spcBef>
                <a:spcPct val="50000"/>
              </a:spcBef>
            </a:pPr>
            <a:r>
              <a:rPr lang="en-US" sz="2000" b="1" u="sng" dirty="0" err="1">
                <a:solidFill>
                  <a:srgbClr val="FF0000"/>
                </a:solidFill>
                <a:latin typeface="Times New Roman" pitchFamily="18" charset="0"/>
                <a:cs typeface="Times New Roman" pitchFamily="18" charset="0"/>
              </a:rPr>
              <a:t>Đề</a:t>
            </a:r>
            <a:r>
              <a:rPr lang="en-US" sz="2000" b="1" u="sng" dirty="0">
                <a:solidFill>
                  <a:srgbClr val="FF0000"/>
                </a:solidFill>
                <a:latin typeface="Times New Roman" pitchFamily="18" charset="0"/>
                <a:cs typeface="Times New Roman" pitchFamily="18" charset="0"/>
              </a:rPr>
              <a:t> 6:</a:t>
            </a:r>
            <a:r>
              <a:rPr lang="en-US" sz="2000" b="1" dirty="0">
                <a:solidFill>
                  <a:srgbClr val="FF0000"/>
                </a:solidFill>
                <a:latin typeface="Times New Roman" pitchFamily="18" charset="0"/>
                <a:cs typeface="Times New Roman" pitchFamily="18" charset="0"/>
              </a:rPr>
              <a:t> </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Viết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đoạn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văn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khoảng</a:t>
            </a:r>
            <a:r>
              <a:rPr lang="en-US" sz="2000" dirty="0">
                <a:latin typeface="Times New Roman" pitchFamily="18" charset="0"/>
                <a:cs typeface="Times New Roman" pitchFamily="18" charset="0"/>
              </a:rPr>
              <a:t> 15 </a:t>
            </a:r>
            <a:r>
              <a:rPr lang="en-US" sz="2000" dirty="0" err="1">
                <a:latin typeface="Times New Roman" pitchFamily="18" charset="0"/>
                <a:cs typeface="Times New Roman" pitchFamily="18" charset="0"/>
              </a:rPr>
              <a:t>câu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trình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bày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nghĩ</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về</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đức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tính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trung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thực</a:t>
            </a:r>
            <a:r>
              <a:rPr lang="en-US" sz="2000" dirty="0">
                <a:latin typeface="Times New Roman" pitchFamily="18" charset="0"/>
                <a:cs typeface="Times New Roman" pitchFamily="18" charset="0"/>
              </a:rPr>
              <a:t>.</a:t>
            </a:r>
          </a:p>
          <a:p>
            <a:pPr algn="just">
              <a:spcBef>
                <a:spcPct val="50000"/>
              </a:spcBef>
            </a:pPr>
            <a:endParaRPr lang="en-US" dirty="0">
              <a:latin typeface="Times New Roman" pitchFamily="18" charset="0"/>
              <a:cs typeface="Times New Roman" pitchFamily="18" charset="0"/>
            </a:endParaRPr>
          </a:p>
          <a:p>
            <a:pPr algn="just">
              <a:spcBef>
                <a:spcPct val="50000"/>
              </a:spcBef>
            </a:pPr>
            <a:endParaRPr lang="en-US" dirty="0"/>
          </a:p>
          <a:p>
            <a:pPr algn="just">
              <a:spcBef>
                <a:spcPct val="50000"/>
              </a:spcBef>
            </a:pPr>
            <a:endParaRPr lang="en-US" dirty="0"/>
          </a:p>
        </p:txBody>
      </p:sp>
      <p:sp>
        <p:nvSpPr>
          <p:cNvPr id="7174" name="Text Box 10"/>
          <p:cNvSpPr txBox="1">
            <a:spLocks noChangeArrowheads="1"/>
          </p:cNvSpPr>
          <p:nvPr/>
        </p:nvSpPr>
        <p:spPr bwMode="auto">
          <a:xfrm>
            <a:off x="141288" y="1"/>
            <a:ext cx="9002712" cy="461665"/>
          </a:xfrm>
          <a:prstGeom prst="rect">
            <a:avLst/>
          </a:prstGeom>
          <a:noFill/>
          <a:ln w="9525">
            <a:noFill/>
            <a:miter lim="800000"/>
            <a:headEnd/>
            <a:tailEnd/>
          </a:ln>
        </p:spPr>
        <p:txBody>
          <a:bodyPr wrap="square">
            <a:spAutoFit/>
          </a:bodyPr>
          <a:lstStyle/>
          <a:p>
            <a:pPr>
              <a:spcBef>
                <a:spcPct val="50000"/>
              </a:spcBef>
            </a:pPr>
            <a:r>
              <a:rPr lang="en-US" b="1" dirty="0"/>
              <a:t> </a:t>
            </a:r>
            <a:r>
              <a:rPr lang="en-US" sz="2400" b="1" dirty="0" err="1">
                <a:latin typeface="Times New Roman" pitchFamily="18" charset="0"/>
                <a:cs typeface="Times New Roman" pitchFamily="18" charset="0"/>
              </a:rPr>
              <a:t>Hãy</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sắp</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xếp</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các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đề</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bài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sau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vào</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trong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những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dạng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bài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cụ</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thể</a:t>
            </a:r>
            <a:r>
              <a:rPr lang="en-US" sz="2400" b="1" dirty="0">
                <a:latin typeface="Times New Roman" pitchFamily="18" charset="0"/>
                <a:cs typeface="Times New Roman" pitchFamily="18" charset="0"/>
              </a:rPr>
              <a:t>:</a:t>
            </a:r>
          </a:p>
        </p:txBody>
      </p:sp>
      <p:graphicFrame>
        <p:nvGraphicFramePr>
          <p:cNvPr id="4" name="Table 3"/>
          <p:cNvGraphicFramePr>
            <a:graphicFrameLocks noGrp="1"/>
          </p:cNvGraphicFramePr>
          <p:nvPr/>
        </p:nvGraphicFramePr>
        <p:xfrm>
          <a:off x="533400" y="4953000"/>
          <a:ext cx="8229600" cy="1463040"/>
        </p:xfrm>
        <a:graphic>
          <a:graphicData uri="http://schemas.openxmlformats.org/drawingml/2006/table">
            <a:tbl>
              <a:tblPr firstRow="1" bandRow="1">
                <a:tableStyleId>{5C22544A-7EE6-4342-B048-85BDC9FD1C3A}</a:tableStyleId>
              </a:tblPr>
              <a:tblGrid>
                <a:gridCol w="17526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228600">
                  <a:extLst>
                    <a:ext uri="{9D8B030D-6E8A-4147-A177-3AD203B41FA5}">
                      <a16:colId xmlns:a16="http://schemas.microsoft.com/office/drawing/2014/main" val="20004"/>
                    </a:ext>
                  </a:extLst>
                </a:gridCol>
                <a:gridCol w="228600">
                  <a:extLst>
                    <a:ext uri="{9D8B030D-6E8A-4147-A177-3AD203B41FA5}">
                      <a16:colId xmlns:a16="http://schemas.microsoft.com/office/drawing/2014/main" val="20005"/>
                    </a:ext>
                  </a:extLst>
                </a:gridCol>
              </a:tblGrid>
              <a:tr h="1356360">
                <a:tc>
                  <a:txBody>
                    <a:bodyPr/>
                    <a:lstStyle/>
                    <a:p>
                      <a:pPr algn="ctr"/>
                      <a:r>
                        <a:rPr lang="en-US" b="1" dirty="0" err="1">
                          <a:latin typeface="Times New Roman" pitchFamily="18" charset="0"/>
                          <a:cs typeface="Times New Roman" pitchFamily="18" charset="0"/>
                        </a:rPr>
                        <a:t>Nghị</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luận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văn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học</a:t>
                      </a:r>
                      <a:endParaRPr lang="en-US" dirty="0"/>
                    </a:p>
                  </a:txBody>
                  <a:tcPr/>
                </a:tc>
                <a:tc>
                  <a:txBody>
                    <a:bodyPr/>
                    <a:lstStyle/>
                    <a:p>
                      <a:pPr algn="ctr">
                        <a:spcBef>
                          <a:spcPct val="50000"/>
                        </a:spcBef>
                      </a:pPr>
                      <a:r>
                        <a:rPr lang="en-US" b="1" dirty="0" err="1">
                          <a:solidFill>
                            <a:schemeClr val="bg1"/>
                          </a:solidFill>
                          <a:latin typeface="Times New Roman" pitchFamily="18" charset="0"/>
                          <a:cs typeface="Times New Roman" pitchFamily="18" charset="0"/>
                        </a:rPr>
                        <a:t>Nghị</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luận</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về</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một</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sự</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việc</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hiện</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tượng</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đời</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sống</a:t>
                      </a:r>
                      <a:r>
                        <a:rPr lang="en-US" b="1" dirty="0">
                          <a:solidFill>
                            <a:schemeClr val="bg1"/>
                          </a:solidFill>
                          <a:latin typeface="Times New Roman" pitchFamily="18" charset="0"/>
                          <a:cs typeface="Times New Roman" pitchFamily="18" charset="0"/>
                        </a:rPr>
                        <a:t>.</a:t>
                      </a:r>
                      <a:endParaRPr lang="en-US" altLang="en-US" b="1" dirty="0">
                        <a:solidFill>
                          <a:schemeClr val="bg1"/>
                        </a:solidFill>
                        <a:latin typeface="Times New Roman" pitchFamily="18" charset="0"/>
                      </a:endParaRPr>
                    </a:p>
                  </a:txBody>
                  <a:tcPr/>
                </a:tc>
                <a:tc>
                  <a:txBody>
                    <a:bodyPr/>
                    <a:lstStyle/>
                    <a:p>
                      <a:pPr algn="ctr"/>
                      <a:r>
                        <a:rPr lang="en-US" b="1" dirty="0" err="1">
                          <a:solidFill>
                            <a:schemeClr val="bg1"/>
                          </a:solidFill>
                          <a:latin typeface="Times New Roman" pitchFamily="18" charset="0"/>
                          <a:cs typeface="Times New Roman" pitchFamily="18" charset="0"/>
                        </a:rPr>
                        <a:t>Nghị</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luận</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về</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một</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vấn</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đề</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tư</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tưởng</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đạo</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lí</a:t>
                      </a:r>
                      <a:r>
                        <a:rPr lang="en-US" b="1" dirty="0">
                          <a:solidFill>
                            <a:schemeClr val="bg1"/>
                          </a:solidFill>
                          <a:latin typeface="Times New Roman" pitchFamily="18" charset="0"/>
                          <a:cs typeface="Times New Roman" pitchFamily="18" charset="0"/>
                        </a:rPr>
                        <a:t>. </a:t>
                      </a:r>
                      <a:endParaRPr lang="en-US" dirty="0">
                        <a:solidFill>
                          <a:schemeClr val="bg1"/>
                        </a:solidFill>
                      </a:endParaRPr>
                    </a:p>
                  </a:txBody>
                  <a:tcPr/>
                </a:tc>
                <a:tc>
                  <a:txBody>
                    <a:bodyPr/>
                    <a:lstStyle/>
                    <a:p>
                      <a:pPr algn="ctr">
                        <a:spcBef>
                          <a:spcPct val="50000"/>
                        </a:spcBef>
                      </a:pPr>
                      <a:r>
                        <a:rPr lang="en-US" b="1" dirty="0" err="1">
                          <a:solidFill>
                            <a:schemeClr val="bg1">
                              <a:lumMod val="95000"/>
                            </a:schemeClr>
                          </a:solidFill>
                          <a:latin typeface="Times New Roman" pitchFamily="18" charset="0"/>
                          <a:cs typeface="Times New Roman" pitchFamily="18" charset="0"/>
                        </a:rPr>
                        <a:t>Nghị</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luận</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về</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một</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vấn</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đề</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xã</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hội</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đặt</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ra</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trong</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tác</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phẩm</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văn</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chương</a:t>
                      </a:r>
                      <a:r>
                        <a:rPr lang="en-US" b="1" dirty="0">
                          <a:solidFill>
                            <a:schemeClr val="bg1">
                              <a:lumMod val="95000"/>
                            </a:schemeClr>
                          </a:solidFill>
                          <a:latin typeface="Times New Roman" pitchFamily="18" charset="0"/>
                          <a:cs typeface="Times New Roman" pitchFamily="18" charset="0"/>
                        </a:rPr>
                        <a:t>.</a:t>
                      </a:r>
                      <a:endParaRPr lang="en-US" altLang="en-US" b="1" dirty="0">
                        <a:solidFill>
                          <a:schemeClr val="bg1">
                            <a:lumMod val="95000"/>
                          </a:schemeClr>
                        </a:solidFill>
                        <a:latin typeface="Times New Roman" pitchFamily="18" charset="0"/>
                      </a:endParaRP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7" name="Content Placeholder 6"/>
          <p:cNvGraphicFramePr>
            <a:graphicFrameLocks noGrp="1"/>
          </p:cNvGraphicFramePr>
          <p:nvPr>
            <p:ph idx="1"/>
          </p:nvPr>
        </p:nvGraphicFramePr>
        <p:xfrm>
          <a:off x="457200" y="1600200"/>
          <a:ext cx="8229600" cy="2748280"/>
        </p:xfrm>
        <a:graphic>
          <a:graphicData uri="http://schemas.openxmlformats.org/drawingml/2006/table">
            <a:tbl>
              <a:tblPr firstRow="1" bandRow="1">
                <a:tableStyleId>{5C22544A-7EE6-4342-B048-85BDC9FD1C3A}</a:tableStyleId>
              </a:tblPr>
              <a:tblGrid>
                <a:gridCol w="21717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19812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gridCol w="228600">
                  <a:extLst>
                    <a:ext uri="{9D8B030D-6E8A-4147-A177-3AD203B41FA5}">
                      <a16:colId xmlns:a16="http://schemas.microsoft.com/office/drawing/2014/main" val="20004"/>
                    </a:ext>
                  </a:extLst>
                </a:gridCol>
                <a:gridCol w="228600">
                  <a:extLst>
                    <a:ext uri="{9D8B030D-6E8A-4147-A177-3AD203B41FA5}">
                      <a16:colId xmlns:a16="http://schemas.microsoft.com/office/drawing/2014/main" val="20005"/>
                    </a:ext>
                  </a:extLst>
                </a:gridCol>
              </a:tblGrid>
              <a:tr h="370840">
                <a:tc>
                  <a:txBody>
                    <a:bodyPr/>
                    <a:lstStyle/>
                    <a:p>
                      <a:r>
                        <a:rPr lang="en-US" b="1" dirty="0" err="1">
                          <a:latin typeface="Times New Roman" pitchFamily="18" charset="0"/>
                          <a:cs typeface="Times New Roman" pitchFamily="18" charset="0"/>
                        </a:rPr>
                        <a:t>Nghị</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luận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văn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học</a:t>
                      </a:r>
                      <a:endParaRPr lang="en-US" dirty="0"/>
                    </a:p>
                  </a:txBody>
                  <a:tcPr/>
                </a:tc>
                <a:tc>
                  <a:txBody>
                    <a:bodyPr/>
                    <a:lstStyle/>
                    <a:p>
                      <a:pPr>
                        <a:spcBef>
                          <a:spcPct val="50000"/>
                        </a:spcBef>
                      </a:pPr>
                      <a:r>
                        <a:rPr lang="en-US" b="1" dirty="0" err="1">
                          <a:solidFill>
                            <a:schemeClr val="bg1"/>
                          </a:solidFill>
                          <a:latin typeface="Times New Roman" pitchFamily="18" charset="0"/>
                          <a:cs typeface="Times New Roman" pitchFamily="18" charset="0"/>
                        </a:rPr>
                        <a:t>Nghị</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luận</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về</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một</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sự</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việc</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hiện</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tượng</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đời</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sống</a:t>
                      </a:r>
                      <a:r>
                        <a:rPr lang="en-US" b="1" dirty="0">
                          <a:solidFill>
                            <a:schemeClr val="bg1"/>
                          </a:solidFill>
                          <a:latin typeface="Times New Roman" pitchFamily="18" charset="0"/>
                          <a:cs typeface="Times New Roman" pitchFamily="18" charset="0"/>
                        </a:rPr>
                        <a:t>.</a:t>
                      </a:r>
                      <a:endParaRPr lang="en-US" altLang="en-US" b="1" dirty="0">
                        <a:solidFill>
                          <a:schemeClr val="bg1"/>
                        </a:solidFill>
                        <a:latin typeface="Times New Roman" pitchFamily="18" charset="0"/>
                      </a:endParaRPr>
                    </a:p>
                  </a:txBody>
                  <a:tcPr/>
                </a:tc>
                <a:tc>
                  <a:txBody>
                    <a:bodyPr/>
                    <a:lstStyle/>
                    <a:p>
                      <a:r>
                        <a:rPr lang="en-US" b="1" dirty="0" err="1">
                          <a:solidFill>
                            <a:schemeClr val="bg1"/>
                          </a:solidFill>
                          <a:latin typeface="Times New Roman" pitchFamily="18" charset="0"/>
                          <a:cs typeface="Times New Roman" pitchFamily="18" charset="0"/>
                        </a:rPr>
                        <a:t>Nghị</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luận</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về</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một</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vấn</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đề</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tư</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tưởng</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đạo</a:t>
                      </a:r>
                      <a:r>
                        <a:rPr lang="en-US" b="1" dirty="0">
                          <a:solidFill>
                            <a:schemeClr val="bg1"/>
                          </a:solidFill>
                          <a:latin typeface="Times New Roman" pitchFamily="18" charset="0"/>
                          <a:cs typeface="Times New Roman" pitchFamily="18" charset="0"/>
                        </a:rPr>
                        <a:t> </a:t>
                      </a:r>
                      <a:r>
                        <a:rPr lang="en-US" b="1" dirty="0" err="1">
                          <a:solidFill>
                            <a:schemeClr val="bg1"/>
                          </a:solidFill>
                          <a:latin typeface="Times New Roman" pitchFamily="18" charset="0"/>
                          <a:cs typeface="Times New Roman" pitchFamily="18" charset="0"/>
                        </a:rPr>
                        <a:t>lí</a:t>
                      </a:r>
                      <a:r>
                        <a:rPr lang="en-US" b="1" dirty="0">
                          <a:solidFill>
                            <a:schemeClr val="bg1"/>
                          </a:solidFill>
                          <a:latin typeface="Times New Roman" pitchFamily="18" charset="0"/>
                          <a:cs typeface="Times New Roman" pitchFamily="18" charset="0"/>
                        </a:rPr>
                        <a:t>. </a:t>
                      </a:r>
                      <a:endParaRPr lang="en-US" dirty="0">
                        <a:solidFill>
                          <a:schemeClr val="bg1"/>
                        </a:solidFill>
                      </a:endParaRPr>
                    </a:p>
                  </a:txBody>
                  <a:tcPr/>
                </a:tc>
                <a:tc>
                  <a:txBody>
                    <a:bodyPr/>
                    <a:lstStyle/>
                    <a:p>
                      <a:pPr>
                        <a:spcBef>
                          <a:spcPct val="50000"/>
                        </a:spcBef>
                      </a:pPr>
                      <a:r>
                        <a:rPr lang="en-US" b="1" dirty="0" err="1">
                          <a:solidFill>
                            <a:schemeClr val="bg1">
                              <a:lumMod val="95000"/>
                            </a:schemeClr>
                          </a:solidFill>
                          <a:latin typeface="Times New Roman" pitchFamily="18" charset="0"/>
                          <a:cs typeface="Times New Roman" pitchFamily="18" charset="0"/>
                        </a:rPr>
                        <a:t>Nghị</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luận</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về</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một</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vấn</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đề</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xã</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hội</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đặt</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ra</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trong</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tác</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phẩm</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văn</a:t>
                      </a:r>
                      <a:r>
                        <a:rPr lang="en-US" b="1" dirty="0">
                          <a:solidFill>
                            <a:schemeClr val="bg1">
                              <a:lumMod val="95000"/>
                            </a:schemeClr>
                          </a:solidFill>
                          <a:latin typeface="Times New Roman" pitchFamily="18" charset="0"/>
                          <a:cs typeface="Times New Roman" pitchFamily="18" charset="0"/>
                        </a:rPr>
                        <a:t> </a:t>
                      </a:r>
                      <a:r>
                        <a:rPr lang="en-US" b="1" dirty="0" err="1">
                          <a:solidFill>
                            <a:schemeClr val="bg1">
                              <a:lumMod val="95000"/>
                            </a:schemeClr>
                          </a:solidFill>
                          <a:latin typeface="Times New Roman" pitchFamily="18" charset="0"/>
                          <a:cs typeface="Times New Roman" pitchFamily="18" charset="0"/>
                        </a:rPr>
                        <a:t>chương</a:t>
                      </a:r>
                      <a:r>
                        <a:rPr lang="en-US" b="1" dirty="0">
                          <a:solidFill>
                            <a:schemeClr val="bg1">
                              <a:lumMod val="95000"/>
                            </a:schemeClr>
                          </a:solidFill>
                          <a:latin typeface="Times New Roman" pitchFamily="18" charset="0"/>
                          <a:cs typeface="Times New Roman" pitchFamily="18" charset="0"/>
                        </a:rPr>
                        <a:t>.</a:t>
                      </a:r>
                      <a:endParaRPr lang="en-US" altLang="en-US" b="1" dirty="0">
                        <a:solidFill>
                          <a:schemeClr val="bg1">
                            <a:lumMod val="95000"/>
                          </a:schemeClr>
                        </a:solidFill>
                        <a:latin typeface="Times New Roman" pitchFamily="18" charset="0"/>
                      </a:endParaRP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rgbClr val="FF0000"/>
                          </a:solidFill>
                          <a:effectLst/>
                          <a:latin typeface="Times New Roman" pitchFamily="18" charset="0"/>
                          <a:cs typeface="Times New Roman" pitchFamily="18" charset="0"/>
                        </a:rPr>
                        <a:t>     ( </a:t>
                      </a:r>
                      <a:r>
                        <a:rPr kumimoji="0" lang="en-US" sz="1800" b="1" i="0" u="none" strike="noStrike" cap="none" normalizeH="0" baseline="0" dirty="0" err="1">
                          <a:ln>
                            <a:noFill/>
                          </a:ln>
                          <a:solidFill>
                            <a:srgbClr val="FF0000"/>
                          </a:solidFill>
                          <a:effectLst/>
                          <a:latin typeface="Times New Roman" pitchFamily="18" charset="0"/>
                          <a:cs typeface="Times New Roman" pitchFamily="18" charset="0"/>
                        </a:rPr>
                        <a:t>Đề</a:t>
                      </a:r>
                      <a:r>
                        <a:rPr kumimoji="0" lang="en-US" sz="1800" b="1" i="0" u="none" strike="noStrike" cap="none" normalizeH="0" baseline="0" dirty="0">
                          <a:ln>
                            <a:noFill/>
                          </a:ln>
                          <a:solidFill>
                            <a:srgbClr val="FF0000"/>
                          </a:solidFill>
                          <a:effectLst/>
                          <a:latin typeface="Times New Roman" pitchFamily="18" charset="0"/>
                          <a:cs typeface="Times New Roman" pitchFamily="18" charset="0"/>
                        </a:rPr>
                        <a:t> 3 )</a:t>
                      </a:r>
                      <a:endParaRPr kumimoji="0" lang="en-US" sz="1800" b="1" i="0" u="none" strike="noStrike" cap="none" normalizeH="0" baseline="0" dirty="0">
                        <a:ln>
                          <a:noFill/>
                        </a:ln>
                        <a:solidFill>
                          <a:srgbClr val="0070C0"/>
                        </a:solidFill>
                        <a:effectLst/>
                        <a:latin typeface="Times New Roman" pitchFamily="18" charset="0"/>
                        <a:cs typeface="Times New Roman" pitchFamily="18" charset="0"/>
                      </a:endParaRPr>
                    </a:p>
                    <a:p>
                      <a:endParaRPr lang="en-US" dirty="0"/>
                    </a:p>
                  </a:txBody>
                  <a:tcPr/>
                </a:tc>
                <a:tc>
                  <a:txBody>
                    <a:bodyPr/>
                    <a:lstStyle/>
                    <a:p>
                      <a:r>
                        <a:rPr lang="en-US" altLang="en-US" b="1" dirty="0">
                          <a:solidFill>
                            <a:srgbClr val="FF0000"/>
                          </a:solidFill>
                          <a:latin typeface="Times New Roman" pitchFamily="18" charset="0"/>
                          <a:cs typeface="Times New Roman" pitchFamily="18" charset="0"/>
                        </a:rPr>
                        <a:t>( </a:t>
                      </a:r>
                      <a:r>
                        <a:rPr lang="en-US" altLang="en-US" b="1" dirty="0" err="1">
                          <a:solidFill>
                            <a:srgbClr val="FF0000"/>
                          </a:solidFill>
                          <a:latin typeface="Times New Roman" pitchFamily="18" charset="0"/>
                          <a:cs typeface="Times New Roman" pitchFamily="18" charset="0"/>
                        </a:rPr>
                        <a:t>Đề</a:t>
                      </a:r>
                      <a:r>
                        <a:rPr lang="en-US" altLang="en-US" b="1" dirty="0">
                          <a:solidFill>
                            <a:srgbClr val="FF0000"/>
                          </a:solidFill>
                          <a:latin typeface="Times New Roman" pitchFamily="18" charset="0"/>
                          <a:cs typeface="Times New Roman" pitchFamily="18" charset="0"/>
                        </a:rPr>
                        <a:t> 1,5 )</a:t>
                      </a:r>
                      <a:endParaRPr lang="en-US" dirty="0"/>
                    </a:p>
                  </a:txBody>
                  <a:tcPr/>
                </a:tc>
                <a:tc>
                  <a:txBody>
                    <a:bodyPr/>
                    <a:lstStyle/>
                    <a:p>
                      <a:r>
                        <a:rPr lang="en-US" altLang="en-US" b="1" dirty="0">
                          <a:solidFill>
                            <a:srgbClr val="FF0000"/>
                          </a:solidFill>
                          <a:latin typeface="Times New Roman" pitchFamily="18" charset="0"/>
                          <a:cs typeface="Times New Roman" pitchFamily="18" charset="0"/>
                        </a:rPr>
                        <a:t>( </a:t>
                      </a:r>
                      <a:r>
                        <a:rPr lang="en-US" altLang="en-US" b="1" dirty="0" err="1">
                          <a:solidFill>
                            <a:srgbClr val="FF0000"/>
                          </a:solidFill>
                          <a:latin typeface="Times New Roman" pitchFamily="18" charset="0"/>
                          <a:cs typeface="Times New Roman" pitchFamily="18" charset="0"/>
                        </a:rPr>
                        <a:t>Đề</a:t>
                      </a:r>
                      <a:r>
                        <a:rPr lang="en-US" altLang="en-US" b="1" dirty="0">
                          <a:solidFill>
                            <a:srgbClr val="FF0000"/>
                          </a:solidFill>
                          <a:latin typeface="Times New Roman" pitchFamily="18" charset="0"/>
                          <a:cs typeface="Times New Roman" pitchFamily="18" charset="0"/>
                        </a:rPr>
                        <a:t> 2,6 )</a:t>
                      </a:r>
                      <a:endParaRPr lang="en-US" dirty="0"/>
                    </a:p>
                  </a:txBody>
                  <a:tcPr/>
                </a:tc>
                <a:tc>
                  <a:txBody>
                    <a:bodyPr/>
                    <a:lstStyle/>
                    <a:p>
                      <a:r>
                        <a:rPr lang="en-US" b="1" dirty="0">
                          <a:solidFill>
                            <a:srgbClr val="0033CC"/>
                          </a:solidFill>
                          <a:latin typeface="Times New Roman" pitchFamily="18" charset="0"/>
                          <a:cs typeface="Times New Roman" pitchFamily="18" charset="0"/>
                        </a:rPr>
                        <a:t> </a:t>
                      </a:r>
                      <a:r>
                        <a:rPr lang="en-US" b="1" dirty="0">
                          <a:solidFill>
                            <a:srgbClr val="FF0000"/>
                          </a:solidFill>
                          <a:latin typeface="Times New Roman" pitchFamily="18" charset="0"/>
                          <a:cs typeface="Times New Roman" pitchFamily="18" charset="0"/>
                        </a:rPr>
                        <a:t>( </a:t>
                      </a:r>
                      <a:r>
                        <a:rPr lang="en-US" b="1" dirty="0" err="1">
                          <a:solidFill>
                            <a:srgbClr val="FF0000"/>
                          </a:solidFill>
                          <a:latin typeface="Times New Roman" pitchFamily="18" charset="0"/>
                          <a:cs typeface="Times New Roman" pitchFamily="18" charset="0"/>
                        </a:rPr>
                        <a:t>Đề</a:t>
                      </a:r>
                      <a:r>
                        <a:rPr lang="en-US" b="1" dirty="0">
                          <a:solidFill>
                            <a:srgbClr val="FF0000"/>
                          </a:solidFill>
                          <a:latin typeface="Times New Roman" pitchFamily="18" charset="0"/>
                          <a:cs typeface="Times New Roman" pitchFamily="18" charset="0"/>
                        </a:rPr>
                        <a:t> 4 ) </a:t>
                      </a:r>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1"/>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85" name="Title 1"/>
          <p:cNvSpPr>
            <a:spLocks noGrp="1"/>
          </p:cNvSpPr>
          <p:nvPr>
            <p:ph type="title"/>
          </p:nvPr>
        </p:nvSpPr>
        <p:spPr/>
        <p:txBody>
          <a:bodyPr>
            <a:normAutofit/>
          </a:bodyPr>
          <a:lstStyle/>
          <a:p>
            <a:r>
              <a:rPr lang="en-US" sz="2800" b="1" dirty="0">
                <a:latin typeface="Times New Roman" pitchFamily="18" charset="0"/>
                <a:cs typeface="Times New Roman" pitchFamily="18" charset="0"/>
              </a:rPr>
              <a:t>VĂN NGHỊ LUẬN  </a:t>
            </a:r>
            <a:br>
              <a:rPr lang="en-US" sz="2800" b="1" dirty="0">
                <a:latin typeface="Times New Roman" pitchFamily="18" charset="0"/>
                <a:cs typeface="Times New Roman" pitchFamily="18" charset="0"/>
              </a:rPr>
            </a:br>
            <a:r>
              <a:rPr lang="en-US" sz="1600" b="1" dirty="0">
                <a:latin typeface="Times New Roman" pitchFamily="18" charset="0"/>
                <a:cs typeface="Times New Roman" pitchFamily="18" charset="0"/>
              </a:rPr>
              <a:t>(</a:t>
            </a:r>
            <a:r>
              <a:rPr lang="en-US" sz="1600" b="1" dirty="0" err="1">
                <a:latin typeface="Times New Roman" pitchFamily="18" charset="0"/>
                <a:cs typeface="Times New Roman" pitchFamily="18" charset="0"/>
              </a:rPr>
              <a:t>V</a:t>
            </a:r>
            <a:r>
              <a:rPr lang="en-US" sz="1800" b="1" dirty="0" err="1">
                <a:latin typeface="Times New Roman" pitchFamily="18" charset="0"/>
                <a:cs typeface="Times New Roman" pitchFamily="18" charset="0"/>
              </a:rPr>
              <a:t>iết</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ra</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nhằm</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xác</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lập</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cho</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người</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đọc</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người</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nghe</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một</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tư</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tưởng</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quan</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điểm</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nào</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đó</a:t>
            </a:r>
            <a:r>
              <a:rPr lang="en-US" sz="1800" b="1" dirty="0">
                <a:latin typeface="Times New Roman" pitchFamily="18" charset="0"/>
                <a:cs typeface="Times New Roman" pitchFamily="18" charset="0"/>
              </a:rPr>
              <a:t>)</a:t>
            </a:r>
          </a:p>
        </p:txBody>
      </p:sp>
      <p:graphicFrame>
        <p:nvGraphicFramePr>
          <p:cNvPr id="56635" name="Group 315"/>
          <p:cNvGraphicFramePr>
            <a:graphicFrameLocks noGrp="1"/>
          </p:cNvGraphicFramePr>
          <p:nvPr>
            <p:ph sz="half" idx="1"/>
          </p:nvPr>
        </p:nvGraphicFramePr>
        <p:xfrm>
          <a:off x="533400" y="2514600"/>
          <a:ext cx="2514600" cy="2225048"/>
        </p:xfrm>
        <a:graphic>
          <a:graphicData uri="http://schemas.openxmlformats.org/drawingml/2006/table">
            <a:tbl>
              <a:tblPr/>
              <a:tblGrid>
                <a:gridCol w="2514600">
                  <a:extLst>
                    <a:ext uri="{9D8B030D-6E8A-4147-A177-3AD203B41FA5}">
                      <a16:colId xmlns:a16="http://schemas.microsoft.com/office/drawing/2014/main" val="20000"/>
                    </a:ext>
                  </a:extLst>
                </a:gridCol>
              </a:tblGrid>
              <a:tr h="914400">
                <a:tc>
                  <a:txBody>
                    <a:bodyPr/>
                    <a:lstStyle/>
                    <a:p>
                      <a:pPr algn="ctr"/>
                      <a:r>
                        <a:rPr lang="en-US" sz="2000" b="1" dirty="0">
                          <a:solidFill>
                            <a:schemeClr val="tx1"/>
                          </a:solidFill>
                          <a:latin typeface="Times New Roman" pitchFamily="18" charset="0"/>
                          <a:cs typeface="Times New Roman" pitchFamily="18" charset="0"/>
                        </a:rPr>
                        <a:t>NGHỊ LUẬN</a:t>
                      </a:r>
                    </a:p>
                    <a:p>
                      <a:pPr algn="ctr"/>
                      <a:r>
                        <a:rPr lang="en-US" sz="2000" b="1" dirty="0">
                          <a:solidFill>
                            <a:schemeClr val="tx1"/>
                          </a:solidFill>
                          <a:latin typeface="Times New Roman" pitchFamily="18" charset="0"/>
                          <a:cs typeface="Times New Roman" pitchFamily="18" charset="0"/>
                        </a:rPr>
                        <a:t> VĂN HỌC</a:t>
                      </a:r>
                    </a:p>
                    <a:p>
                      <a:pPr algn="ctr"/>
                      <a:r>
                        <a:rPr lang="en-US" sz="2000" b="1" dirty="0">
                          <a:solidFill>
                            <a:schemeClr val="tx1"/>
                          </a:solidFill>
                          <a:latin typeface="Times New Roman" pitchFamily="18" charset="0"/>
                          <a:cs typeface="Times New Roman" pitchFamily="18" charset="0"/>
                        </a:rPr>
                        <a:t>( </a:t>
                      </a:r>
                      <a:r>
                        <a:rPr lang="en-US" sz="2000" b="1" dirty="0" err="1">
                          <a:solidFill>
                            <a:schemeClr val="tx1"/>
                          </a:solidFill>
                          <a:latin typeface="Times New Roman" pitchFamily="18" charset="0"/>
                          <a:cs typeface="Times New Roman" pitchFamily="18" charset="0"/>
                        </a:rPr>
                        <a:t>bàn</a:t>
                      </a:r>
                      <a:r>
                        <a:rPr lang="en-US" sz="2000" b="1" baseline="0" dirty="0">
                          <a:solidFill>
                            <a:schemeClr val="tx1"/>
                          </a:solidFill>
                          <a:latin typeface="Times New Roman" pitchFamily="18" charset="0"/>
                          <a:cs typeface="Times New Roman" pitchFamily="18" charset="0"/>
                        </a:rPr>
                        <a:t> </a:t>
                      </a:r>
                      <a:r>
                        <a:rPr lang="en-US" sz="2000" b="1" baseline="0" dirty="0" err="1">
                          <a:solidFill>
                            <a:schemeClr val="tx1"/>
                          </a:solidFill>
                          <a:latin typeface="Times New Roman" pitchFamily="18" charset="0"/>
                          <a:cs typeface="Times New Roman" pitchFamily="18" charset="0"/>
                        </a:rPr>
                        <a:t>về</a:t>
                      </a:r>
                      <a:r>
                        <a:rPr lang="en-US" sz="2000" b="1" baseline="0" dirty="0">
                          <a:solidFill>
                            <a:schemeClr val="tx1"/>
                          </a:solidFill>
                          <a:latin typeface="Times New Roman" pitchFamily="18" charset="0"/>
                          <a:cs typeface="Times New Roman" pitchFamily="18" charset="0"/>
                        </a:rPr>
                        <a:t> </a:t>
                      </a:r>
                      <a:r>
                        <a:rPr lang="en-US" sz="2000" b="1" baseline="0" dirty="0" err="1">
                          <a:solidFill>
                            <a:schemeClr val="tx1"/>
                          </a:solidFill>
                          <a:latin typeface="Times New Roman" pitchFamily="18" charset="0"/>
                          <a:cs typeface="Times New Roman" pitchFamily="18" charset="0"/>
                        </a:rPr>
                        <a:t>các</a:t>
                      </a:r>
                      <a:r>
                        <a:rPr lang="en-US" sz="2000" b="1" baseline="0" dirty="0">
                          <a:solidFill>
                            <a:schemeClr val="tx1"/>
                          </a:solidFill>
                          <a:latin typeface="Times New Roman" pitchFamily="18" charset="0"/>
                          <a:cs typeface="Times New Roman" pitchFamily="18" charset="0"/>
                        </a:rPr>
                        <a:t> </a:t>
                      </a:r>
                      <a:r>
                        <a:rPr lang="en-US" sz="2000" b="1" baseline="0" dirty="0" err="1">
                          <a:solidFill>
                            <a:schemeClr val="tx1"/>
                          </a:solidFill>
                          <a:latin typeface="Times New Roman" pitchFamily="18" charset="0"/>
                          <a:cs typeface="Times New Roman" pitchFamily="18" charset="0"/>
                        </a:rPr>
                        <a:t>vấn</a:t>
                      </a:r>
                      <a:r>
                        <a:rPr lang="en-US" sz="2000" b="1" baseline="0" dirty="0">
                          <a:solidFill>
                            <a:schemeClr val="tx1"/>
                          </a:solidFill>
                          <a:latin typeface="Times New Roman" pitchFamily="18" charset="0"/>
                          <a:cs typeface="Times New Roman" pitchFamily="18" charset="0"/>
                        </a:rPr>
                        <a:t> </a:t>
                      </a:r>
                      <a:r>
                        <a:rPr lang="en-US" sz="2000" b="1" baseline="0" dirty="0" err="1">
                          <a:solidFill>
                            <a:schemeClr val="tx1"/>
                          </a:solidFill>
                          <a:latin typeface="Times New Roman" pitchFamily="18" charset="0"/>
                          <a:cs typeface="Times New Roman" pitchFamily="18" charset="0"/>
                        </a:rPr>
                        <a:t>đề</a:t>
                      </a:r>
                      <a:r>
                        <a:rPr lang="en-US" sz="2000" b="1" baseline="0" dirty="0">
                          <a:solidFill>
                            <a:schemeClr val="tx1"/>
                          </a:solidFill>
                          <a:latin typeface="Times New Roman" pitchFamily="18" charset="0"/>
                          <a:cs typeface="Times New Roman" pitchFamily="18" charset="0"/>
                        </a:rPr>
                        <a:t> </a:t>
                      </a:r>
                      <a:r>
                        <a:rPr lang="en-US" sz="2000" b="1" baseline="0" dirty="0" err="1">
                          <a:solidFill>
                            <a:schemeClr val="tx1"/>
                          </a:solidFill>
                          <a:latin typeface="Times New Roman" pitchFamily="18" charset="0"/>
                          <a:cs typeface="Times New Roman" pitchFamily="18" charset="0"/>
                        </a:rPr>
                        <a:t>văn</a:t>
                      </a:r>
                      <a:r>
                        <a:rPr lang="en-US" sz="2000" b="1" baseline="0" dirty="0">
                          <a:solidFill>
                            <a:schemeClr val="tx1"/>
                          </a:solidFill>
                          <a:latin typeface="Times New Roman" pitchFamily="18" charset="0"/>
                          <a:cs typeface="Times New Roman" pitchFamily="18" charset="0"/>
                        </a:rPr>
                        <a:t> </a:t>
                      </a:r>
                      <a:r>
                        <a:rPr lang="en-US" sz="2000" b="1" baseline="0" dirty="0" err="1">
                          <a:solidFill>
                            <a:schemeClr val="tx1"/>
                          </a:solidFill>
                          <a:latin typeface="Times New Roman" pitchFamily="18" charset="0"/>
                          <a:cs typeface="Times New Roman" pitchFamily="18" charset="0"/>
                        </a:rPr>
                        <a:t>chương</a:t>
                      </a:r>
                      <a:r>
                        <a:rPr lang="en-US" sz="2000" b="1" baseline="0" dirty="0">
                          <a:solidFill>
                            <a:schemeClr val="tx1"/>
                          </a:solidFill>
                          <a:latin typeface="Times New Roman" pitchFamily="18" charset="0"/>
                          <a:cs typeface="Times New Roman" pitchFamily="18" charset="0"/>
                        </a:rPr>
                        <a:t>- </a:t>
                      </a:r>
                      <a:r>
                        <a:rPr lang="en-US" sz="2000" b="1" baseline="0" dirty="0" err="1">
                          <a:solidFill>
                            <a:schemeClr val="tx1"/>
                          </a:solidFill>
                          <a:latin typeface="Times New Roman" pitchFamily="18" charset="0"/>
                          <a:cs typeface="Times New Roman" pitchFamily="18" charset="0"/>
                        </a:rPr>
                        <a:t>nghệ</a:t>
                      </a:r>
                      <a:r>
                        <a:rPr lang="en-US" sz="2000" b="1" baseline="0" dirty="0">
                          <a:solidFill>
                            <a:schemeClr val="tx1"/>
                          </a:solidFill>
                          <a:latin typeface="Times New Roman" pitchFamily="18" charset="0"/>
                          <a:cs typeface="Times New Roman" pitchFamily="18" charset="0"/>
                        </a:rPr>
                        <a:t> </a:t>
                      </a:r>
                      <a:r>
                        <a:rPr lang="en-US" sz="2000" b="1" baseline="0" dirty="0" err="1">
                          <a:solidFill>
                            <a:schemeClr val="tx1"/>
                          </a:solidFill>
                          <a:latin typeface="Times New Roman" pitchFamily="18" charset="0"/>
                          <a:cs typeface="Times New Roman" pitchFamily="18" charset="0"/>
                        </a:rPr>
                        <a:t>thuật</a:t>
                      </a:r>
                      <a:r>
                        <a:rPr lang="en-US" sz="2000" b="1" baseline="0" dirty="0">
                          <a:solidFill>
                            <a:schemeClr val="tx1"/>
                          </a:solidFill>
                          <a:latin typeface="Times New Roman" pitchFamily="18" charset="0"/>
                          <a:cs typeface="Times New Roman" pitchFamily="18" charset="0"/>
                        </a:rPr>
                        <a:t>) </a:t>
                      </a:r>
                      <a:endParaRPr lang="en-US" sz="2000" b="1" dirty="0">
                        <a:solidFill>
                          <a:schemeClr val="tx1"/>
                        </a:solidFill>
                        <a:latin typeface="Times New Roman" pitchFamily="18" charset="0"/>
                        <a:cs typeface="Times New Roman" pitchFamily="18" charset="0"/>
                      </a:endParaRPr>
                    </a:p>
                    <a:p>
                      <a:pPr algn="ctr"/>
                      <a:endParaRPr lang="en-US" sz="2000" b="1" dirty="0">
                        <a:solidFill>
                          <a:schemeClr val="tx1"/>
                        </a:solidFill>
                        <a:latin typeface="Times New Roman" pitchFamily="18" charset="0"/>
                        <a:cs typeface="Times New Roman" pitchFamily="18" charset="0"/>
                      </a:endParaRPr>
                    </a:p>
                    <a:p>
                      <a:pPr algn="ctr"/>
                      <a:endParaRPr lang="en-US" sz="2000" b="1" dirty="0">
                        <a:solidFill>
                          <a:schemeClr val="tx1"/>
                        </a:solidFill>
                        <a:latin typeface="Times New Roman" pitchFamily="18" charset="0"/>
                        <a:cs typeface="Times New Roman" pitchFamily="18" charset="0"/>
                      </a:endParaRPr>
                    </a:p>
                  </a:txBody>
                  <a:tcPr marT="45724" marB="4572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56612" name="Group 292"/>
          <p:cNvGraphicFramePr>
            <a:graphicFrameLocks noGrp="1"/>
          </p:cNvGraphicFramePr>
          <p:nvPr>
            <p:ph sz="quarter" idx="2"/>
          </p:nvPr>
        </p:nvGraphicFramePr>
        <p:xfrm>
          <a:off x="5638800" y="2362201"/>
          <a:ext cx="2590800" cy="1005840"/>
        </p:xfrm>
        <a:graphic>
          <a:graphicData uri="http://schemas.openxmlformats.org/drawingml/2006/table">
            <a:tbl>
              <a:tblPr/>
              <a:tblGrid>
                <a:gridCol w="2590800">
                  <a:extLst>
                    <a:ext uri="{9D8B030D-6E8A-4147-A177-3AD203B41FA5}">
                      <a16:colId xmlns:a16="http://schemas.microsoft.com/office/drawing/2014/main" val="20000"/>
                    </a:ext>
                  </a:extLst>
                </a:gridCol>
              </a:tblGrid>
              <a:tr h="990599">
                <a:tc>
                  <a:txBody>
                    <a:bodyPr/>
                    <a:lstStyle/>
                    <a:p>
                      <a:pPr algn="ctr"/>
                      <a:r>
                        <a:rPr lang="en-US" sz="2000" b="1" dirty="0">
                          <a:solidFill>
                            <a:schemeClr val="tx1"/>
                          </a:solidFill>
                          <a:latin typeface="Times New Roman" pitchFamily="18" charset="0"/>
                          <a:cs typeface="Times New Roman" pitchFamily="18" charset="0"/>
                        </a:rPr>
                        <a:t>NGHỊ LUẬN XÃ HỘI ( </a:t>
                      </a:r>
                      <a:r>
                        <a:rPr lang="en-US" sz="2000" b="1" dirty="0" err="1">
                          <a:solidFill>
                            <a:schemeClr val="tx1"/>
                          </a:solidFill>
                          <a:latin typeface="Times New Roman" pitchFamily="18" charset="0"/>
                          <a:cs typeface="Times New Roman" pitchFamily="18" charset="0"/>
                        </a:rPr>
                        <a:t>bàn</a:t>
                      </a:r>
                      <a:r>
                        <a:rPr lang="en-US" sz="2000" b="1" baseline="0" dirty="0">
                          <a:solidFill>
                            <a:schemeClr val="tx1"/>
                          </a:solidFill>
                          <a:latin typeface="Times New Roman" pitchFamily="18" charset="0"/>
                          <a:cs typeface="Times New Roman" pitchFamily="18" charset="0"/>
                        </a:rPr>
                        <a:t> </a:t>
                      </a:r>
                      <a:r>
                        <a:rPr lang="en-US" sz="2000" b="1" baseline="0" dirty="0" err="1">
                          <a:solidFill>
                            <a:schemeClr val="tx1"/>
                          </a:solidFill>
                          <a:latin typeface="Times New Roman" pitchFamily="18" charset="0"/>
                          <a:cs typeface="Times New Roman" pitchFamily="18" charset="0"/>
                        </a:rPr>
                        <a:t>về</a:t>
                      </a:r>
                      <a:r>
                        <a:rPr lang="en-US" sz="2000" b="1" baseline="0" dirty="0">
                          <a:solidFill>
                            <a:schemeClr val="tx1"/>
                          </a:solidFill>
                          <a:latin typeface="Times New Roman" pitchFamily="18" charset="0"/>
                          <a:cs typeface="Times New Roman" pitchFamily="18" charset="0"/>
                        </a:rPr>
                        <a:t> </a:t>
                      </a:r>
                      <a:r>
                        <a:rPr lang="en-US" sz="2000" b="1" baseline="0" dirty="0" err="1">
                          <a:solidFill>
                            <a:schemeClr val="tx1"/>
                          </a:solidFill>
                          <a:latin typeface="Times New Roman" pitchFamily="18" charset="0"/>
                          <a:cs typeface="Times New Roman" pitchFamily="18" charset="0"/>
                        </a:rPr>
                        <a:t>các</a:t>
                      </a:r>
                      <a:r>
                        <a:rPr lang="en-US" sz="2000" b="1" baseline="0" dirty="0">
                          <a:solidFill>
                            <a:schemeClr val="tx1"/>
                          </a:solidFill>
                          <a:latin typeface="Times New Roman" pitchFamily="18" charset="0"/>
                          <a:cs typeface="Times New Roman" pitchFamily="18" charset="0"/>
                        </a:rPr>
                        <a:t> </a:t>
                      </a:r>
                      <a:r>
                        <a:rPr lang="en-US" sz="2000" b="1" baseline="0" dirty="0" err="1">
                          <a:solidFill>
                            <a:schemeClr val="tx1"/>
                          </a:solidFill>
                          <a:latin typeface="Times New Roman" pitchFamily="18" charset="0"/>
                          <a:cs typeface="Times New Roman" pitchFamily="18" charset="0"/>
                        </a:rPr>
                        <a:t>vấn</a:t>
                      </a:r>
                      <a:r>
                        <a:rPr lang="en-US" sz="2000" b="1" baseline="0" dirty="0">
                          <a:solidFill>
                            <a:schemeClr val="tx1"/>
                          </a:solidFill>
                          <a:latin typeface="Times New Roman" pitchFamily="18" charset="0"/>
                          <a:cs typeface="Times New Roman" pitchFamily="18" charset="0"/>
                        </a:rPr>
                        <a:t> </a:t>
                      </a:r>
                      <a:r>
                        <a:rPr lang="en-US" sz="2000" b="1" baseline="0" dirty="0" err="1">
                          <a:solidFill>
                            <a:schemeClr val="tx1"/>
                          </a:solidFill>
                          <a:latin typeface="Times New Roman" pitchFamily="18" charset="0"/>
                          <a:cs typeface="Times New Roman" pitchFamily="18" charset="0"/>
                        </a:rPr>
                        <a:t>đề</a:t>
                      </a:r>
                      <a:r>
                        <a:rPr lang="en-US" sz="2000" b="1" baseline="0" dirty="0">
                          <a:solidFill>
                            <a:schemeClr val="tx1"/>
                          </a:solidFill>
                          <a:latin typeface="Times New Roman" pitchFamily="18" charset="0"/>
                          <a:cs typeface="Times New Roman" pitchFamily="18" charset="0"/>
                        </a:rPr>
                        <a:t> </a:t>
                      </a:r>
                      <a:r>
                        <a:rPr lang="en-US" sz="2000" b="1" baseline="0" dirty="0" err="1">
                          <a:solidFill>
                            <a:schemeClr val="tx1"/>
                          </a:solidFill>
                          <a:latin typeface="Times New Roman" pitchFamily="18" charset="0"/>
                          <a:cs typeface="Times New Roman" pitchFamily="18" charset="0"/>
                        </a:rPr>
                        <a:t>xã</a:t>
                      </a:r>
                      <a:r>
                        <a:rPr lang="en-US" sz="2000" b="1" baseline="0" dirty="0">
                          <a:solidFill>
                            <a:schemeClr val="tx1"/>
                          </a:solidFill>
                          <a:latin typeface="Times New Roman" pitchFamily="18" charset="0"/>
                          <a:cs typeface="Times New Roman" pitchFamily="18" charset="0"/>
                        </a:rPr>
                        <a:t> </a:t>
                      </a:r>
                      <a:r>
                        <a:rPr lang="en-US" sz="2000" b="1" baseline="0" dirty="0" err="1">
                          <a:solidFill>
                            <a:schemeClr val="tx1"/>
                          </a:solidFill>
                          <a:latin typeface="Times New Roman" pitchFamily="18" charset="0"/>
                          <a:cs typeface="Times New Roman" pitchFamily="18" charset="0"/>
                        </a:rPr>
                        <a:t>hội</a:t>
                      </a:r>
                      <a:r>
                        <a:rPr lang="en-US" sz="2000" b="1" baseline="0" dirty="0">
                          <a:solidFill>
                            <a:schemeClr val="tx1"/>
                          </a:solidFill>
                          <a:latin typeface="Times New Roman" pitchFamily="18" charset="0"/>
                          <a:cs typeface="Times New Roman" pitchFamily="18" charset="0"/>
                        </a:rPr>
                        <a:t>) </a:t>
                      </a:r>
                      <a:endParaRPr lang="en-US" sz="2000" b="1" dirty="0">
                        <a:solidFill>
                          <a:schemeClr val="tx1"/>
                        </a:solidFill>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9470" name="Line 269"/>
          <p:cNvSpPr>
            <a:spLocks noChangeShapeType="1"/>
          </p:cNvSpPr>
          <p:nvPr/>
        </p:nvSpPr>
        <p:spPr bwMode="auto">
          <a:xfrm flipH="1">
            <a:off x="2362200" y="1066800"/>
            <a:ext cx="2133600" cy="1447800"/>
          </a:xfrm>
          <a:prstGeom prst="line">
            <a:avLst/>
          </a:prstGeom>
          <a:noFill/>
          <a:ln w="9525">
            <a:solidFill>
              <a:srgbClr val="0033CC"/>
            </a:solidFill>
            <a:round/>
            <a:headEnd/>
            <a:tailEnd type="triangle" w="med" len="med"/>
          </a:ln>
          <a:effectLst/>
        </p:spPr>
        <p:txBody>
          <a:bodyPr/>
          <a:lstStyle/>
          <a:p>
            <a:endParaRPr lang="en-US"/>
          </a:p>
        </p:txBody>
      </p:sp>
      <p:sp>
        <p:nvSpPr>
          <p:cNvPr id="19482" name="Text Box 298"/>
          <p:cNvSpPr txBox="1">
            <a:spLocks noChangeArrowheads="1"/>
          </p:cNvSpPr>
          <p:nvPr/>
        </p:nvSpPr>
        <p:spPr bwMode="auto">
          <a:xfrm>
            <a:off x="3276600" y="3886200"/>
            <a:ext cx="1981200" cy="1338828"/>
          </a:xfrm>
          <a:prstGeom prst="rect">
            <a:avLst/>
          </a:prstGeom>
          <a:noFill/>
          <a:ln w="9525">
            <a:noFill/>
            <a:miter lim="800000"/>
            <a:headEnd/>
            <a:tailEnd/>
          </a:ln>
          <a:effectLst/>
        </p:spPr>
        <p:txBody>
          <a:bodyPr wrap="square">
            <a:spAutoFit/>
          </a:bodyPr>
          <a:lstStyle/>
          <a:p>
            <a:pPr>
              <a:spcBef>
                <a:spcPct val="50000"/>
              </a:spcBef>
            </a:pPr>
            <a:r>
              <a:rPr lang="en-US" b="1" dirty="0" err="1">
                <a:solidFill>
                  <a:srgbClr val="0033CC"/>
                </a:solidFill>
                <a:latin typeface="Times New Roman" pitchFamily="18" charset="0"/>
                <a:cs typeface="Times New Roman" pitchFamily="18" charset="0"/>
              </a:rPr>
              <a:t>Nghị</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luận</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về</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một</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sự</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việc</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hiện</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tượng</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đời</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sống</a:t>
            </a:r>
            <a:r>
              <a:rPr lang="en-US" b="1" dirty="0">
                <a:solidFill>
                  <a:srgbClr val="0033CC"/>
                </a:solidFill>
                <a:latin typeface="Times New Roman" pitchFamily="18" charset="0"/>
                <a:cs typeface="Times New Roman" pitchFamily="18" charset="0"/>
              </a:rPr>
              <a:t>.</a:t>
            </a:r>
          </a:p>
          <a:p>
            <a:pPr>
              <a:spcBef>
                <a:spcPct val="50000"/>
              </a:spcBef>
            </a:pPr>
            <a:r>
              <a:rPr lang="en-US" altLang="en-US" b="1" dirty="0">
                <a:solidFill>
                  <a:srgbClr val="0033CC"/>
                </a:solidFill>
                <a:latin typeface="Times New Roman" pitchFamily="18" charset="0"/>
                <a:cs typeface="Times New Roman" pitchFamily="18" charset="0"/>
              </a:rPr>
              <a:t>    </a:t>
            </a:r>
            <a:endParaRPr lang="en-US" altLang="en-US" b="1" dirty="0">
              <a:solidFill>
                <a:srgbClr val="FF0000"/>
              </a:solidFill>
              <a:latin typeface="Times New Roman" pitchFamily="18" charset="0"/>
            </a:endParaRPr>
          </a:p>
        </p:txBody>
      </p:sp>
      <p:sp>
        <p:nvSpPr>
          <p:cNvPr id="19483" name="Text Box 299"/>
          <p:cNvSpPr txBox="1">
            <a:spLocks noChangeArrowheads="1"/>
          </p:cNvSpPr>
          <p:nvPr/>
        </p:nvSpPr>
        <p:spPr bwMode="auto">
          <a:xfrm>
            <a:off x="5257800" y="3962400"/>
            <a:ext cx="1828800" cy="1338828"/>
          </a:xfrm>
          <a:prstGeom prst="rect">
            <a:avLst/>
          </a:prstGeom>
          <a:noFill/>
          <a:ln w="9525">
            <a:noFill/>
            <a:miter lim="800000"/>
            <a:headEnd/>
            <a:tailEnd/>
          </a:ln>
          <a:effectLst/>
        </p:spPr>
        <p:txBody>
          <a:bodyPr wrap="square">
            <a:spAutoFit/>
          </a:bodyPr>
          <a:lstStyle/>
          <a:p>
            <a:pPr>
              <a:spcBef>
                <a:spcPct val="50000"/>
              </a:spcBef>
            </a:pPr>
            <a:r>
              <a:rPr lang="en-US" b="1" dirty="0" err="1">
                <a:solidFill>
                  <a:srgbClr val="0033CC"/>
                </a:solidFill>
                <a:latin typeface="Times New Roman" pitchFamily="18" charset="0"/>
                <a:cs typeface="Times New Roman" pitchFamily="18" charset="0"/>
              </a:rPr>
              <a:t>Nghị</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luận</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về</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một</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vấn</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đề</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tư</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tưởng</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đạo</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lí</a:t>
            </a:r>
            <a:r>
              <a:rPr lang="en-US" b="1" dirty="0">
                <a:solidFill>
                  <a:srgbClr val="0033CC"/>
                </a:solidFill>
                <a:latin typeface="Times New Roman" pitchFamily="18" charset="0"/>
                <a:cs typeface="Times New Roman" pitchFamily="18" charset="0"/>
              </a:rPr>
              <a:t>.</a:t>
            </a:r>
          </a:p>
          <a:p>
            <a:pPr>
              <a:spcBef>
                <a:spcPct val="50000"/>
              </a:spcBef>
            </a:pPr>
            <a:r>
              <a:rPr lang="en-US" altLang="en-US" b="1" dirty="0">
                <a:solidFill>
                  <a:srgbClr val="0033CC"/>
                </a:solidFill>
                <a:latin typeface="Times New Roman" pitchFamily="18" charset="0"/>
                <a:cs typeface="Times New Roman" pitchFamily="18" charset="0"/>
              </a:rPr>
              <a:t>    </a:t>
            </a:r>
            <a:endParaRPr lang="en-US" altLang="en-US" b="1" dirty="0">
              <a:solidFill>
                <a:srgbClr val="FF0000"/>
              </a:solidFill>
              <a:latin typeface="Times New Roman" pitchFamily="18" charset="0"/>
            </a:endParaRPr>
          </a:p>
        </p:txBody>
      </p:sp>
      <p:sp>
        <p:nvSpPr>
          <p:cNvPr id="19484" name="Text Box 300"/>
          <p:cNvSpPr txBox="1">
            <a:spLocks noChangeArrowheads="1"/>
          </p:cNvSpPr>
          <p:nvPr/>
        </p:nvSpPr>
        <p:spPr bwMode="auto">
          <a:xfrm>
            <a:off x="7239000" y="3962400"/>
            <a:ext cx="1752600" cy="1477328"/>
          </a:xfrm>
          <a:prstGeom prst="rect">
            <a:avLst/>
          </a:prstGeom>
          <a:noFill/>
          <a:ln w="9525">
            <a:noFill/>
            <a:miter lim="800000"/>
            <a:headEnd/>
            <a:tailEnd/>
          </a:ln>
          <a:effectLst/>
        </p:spPr>
        <p:txBody>
          <a:bodyPr wrap="square">
            <a:spAutoFit/>
          </a:bodyPr>
          <a:lstStyle/>
          <a:p>
            <a:pPr>
              <a:spcBef>
                <a:spcPct val="50000"/>
              </a:spcBef>
            </a:pPr>
            <a:r>
              <a:rPr lang="en-US" b="1" dirty="0" err="1">
                <a:solidFill>
                  <a:srgbClr val="0033CC"/>
                </a:solidFill>
                <a:latin typeface="Times New Roman" pitchFamily="18" charset="0"/>
                <a:cs typeface="Times New Roman" pitchFamily="18" charset="0"/>
              </a:rPr>
              <a:t>Nghị</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luận</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về</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một</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vấn</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đề</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xã</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hội</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đặt</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ra</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trong</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tác</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phẩm</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văn</a:t>
            </a:r>
            <a:r>
              <a:rPr lang="en-US" b="1" dirty="0">
                <a:solidFill>
                  <a:srgbClr val="0033CC"/>
                </a:solidFill>
                <a:latin typeface="Times New Roman" pitchFamily="18" charset="0"/>
                <a:cs typeface="Times New Roman" pitchFamily="18" charset="0"/>
              </a:rPr>
              <a:t> </a:t>
            </a:r>
            <a:r>
              <a:rPr lang="en-US" b="1" dirty="0" err="1">
                <a:solidFill>
                  <a:srgbClr val="0033CC"/>
                </a:solidFill>
                <a:latin typeface="Times New Roman" pitchFamily="18" charset="0"/>
                <a:cs typeface="Times New Roman" pitchFamily="18" charset="0"/>
              </a:rPr>
              <a:t>chương</a:t>
            </a:r>
            <a:r>
              <a:rPr lang="en-US" b="1" dirty="0">
                <a:solidFill>
                  <a:srgbClr val="0033CC"/>
                </a:solidFill>
                <a:latin typeface="Times New Roman" pitchFamily="18" charset="0"/>
                <a:cs typeface="Times New Roman" pitchFamily="18" charset="0"/>
              </a:rPr>
              <a:t>.</a:t>
            </a:r>
          </a:p>
        </p:txBody>
      </p:sp>
      <p:cxnSp>
        <p:nvCxnSpPr>
          <p:cNvPr id="17" name="Straight Arrow Connector 16"/>
          <p:cNvCxnSpPr>
            <a:stCxn id="19470" idx="0"/>
          </p:cNvCxnSpPr>
          <p:nvPr/>
        </p:nvCxnSpPr>
        <p:spPr>
          <a:xfrm rot="16200000" flipH="1">
            <a:off x="5105400" y="457200"/>
            <a:ext cx="1295400" cy="2514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endCxn id="19482" idx="0"/>
          </p:cNvCxnSpPr>
          <p:nvPr/>
        </p:nvCxnSpPr>
        <p:spPr>
          <a:xfrm rot="10800000" flipV="1">
            <a:off x="4267200" y="3352800"/>
            <a:ext cx="24384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6324600" y="3581400"/>
            <a:ext cx="6096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6858000" y="3352800"/>
            <a:ext cx="12192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lvl="0"/>
            <a:r>
              <a:rPr lang="en-US" sz="2400" b="1" dirty="0" err="1">
                <a:solidFill>
                  <a:srgbClr val="FF0000"/>
                </a:solidFill>
                <a:latin typeface="Times New Roman" pitchFamily="18" charset="0"/>
                <a:cs typeface="Times New Roman" pitchFamily="18" charset="0"/>
              </a:rPr>
              <a:t>Lưu</a:t>
            </a:r>
            <a:r>
              <a:rPr lang="en-US" sz="2400" b="1" dirty="0">
                <a:solidFill>
                  <a:srgbClr val="FF0000"/>
                </a:solidFill>
                <a:latin typeface="Times New Roman" pitchFamily="18" charset="0"/>
                <a:cs typeface="Times New Roman" pitchFamily="18" charset="0"/>
              </a:rPr>
              <a:t> ý: </a:t>
            </a:r>
            <a:r>
              <a:rPr lang="en-US" sz="2400" b="1" dirty="0" err="1">
                <a:solidFill>
                  <a:srgbClr val="FF0000"/>
                </a:solidFill>
                <a:latin typeface="Times New Roman" pitchFamily="18" charset="0"/>
                <a:cs typeface="Times New Roman" pitchFamily="18" charset="0"/>
              </a:rPr>
              <a:t>Dàn</a:t>
            </a:r>
            <a:r>
              <a:rPr lang="en-US" sz="2400" b="1" dirty="0">
                <a:solidFill>
                  <a:srgbClr val="FF0000"/>
                </a:solidFill>
                <a:latin typeface="Times New Roman" pitchFamily="18" charset="0"/>
                <a:cs typeface="Times New Roman" pitchFamily="18" charset="0"/>
              </a:rPr>
              <a:t> ý </a:t>
            </a:r>
            <a:r>
              <a:rPr lang="en-US" sz="2400" b="1" dirty="0" err="1">
                <a:solidFill>
                  <a:srgbClr val="FF0000"/>
                </a:solidFill>
                <a:latin typeface="Times New Roman" pitchFamily="18" charset="0"/>
                <a:cs typeface="Times New Roman" pitchFamily="18" charset="0"/>
              </a:rPr>
              <a:t>đoạn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văn</a:t>
            </a:r>
            <a:r>
              <a:rPr lang="en-US" sz="2400" b="1" dirty="0">
                <a:solidFill>
                  <a:srgbClr val="FF0000"/>
                </a:solidFill>
                <a:latin typeface="Times New Roman" pitchFamily="18" charset="0"/>
                <a:cs typeface="Times New Roman" pitchFamily="18" charset="0"/>
              </a:rPr>
              <a:t>.</a:t>
            </a:r>
            <a:br>
              <a:rPr lang="en-US" sz="2400" b="1" dirty="0">
                <a:solidFill>
                  <a:srgbClr val="FF0000"/>
                </a:solidFill>
                <a:latin typeface="Times New Roman" pitchFamily="18" charset="0"/>
                <a:cs typeface="Times New Roman" pitchFamily="18" charset="0"/>
              </a:rPr>
            </a:br>
            <a:r>
              <a:rPr lang="en-US" sz="2400" dirty="0" err="1"/>
              <a:t>Cấu</a:t>
            </a:r>
            <a:r>
              <a:rPr lang="en-US" sz="2400" dirty="0"/>
              <a:t> </a:t>
            </a:r>
            <a:r>
              <a:rPr lang="en-US" sz="2400" dirty="0" err="1"/>
              <a:t>trúc</a:t>
            </a:r>
            <a:r>
              <a:rPr lang="en-US" sz="2400" dirty="0"/>
              <a:t> </a:t>
            </a:r>
            <a:r>
              <a:rPr lang="en-US" sz="2400" dirty="0" err="1"/>
              <a:t>làm</a:t>
            </a:r>
            <a:r>
              <a:rPr lang="en-US" sz="2400" dirty="0"/>
              <a:t> </a:t>
            </a:r>
            <a:r>
              <a:rPr lang="en-US" sz="2400" dirty="0" err="1"/>
              <a:t>đoạn</a:t>
            </a:r>
            <a:r>
              <a:rPr lang="en-US" sz="2400" dirty="0"/>
              <a:t> </a:t>
            </a:r>
            <a:r>
              <a:rPr lang="en-US" sz="2400" dirty="0" err="1"/>
              <a:t>văn</a:t>
            </a:r>
            <a:r>
              <a:rPr lang="en-US" sz="2400" dirty="0"/>
              <a:t> </a:t>
            </a:r>
            <a:r>
              <a:rPr lang="en-US" sz="2400" dirty="0" err="1"/>
              <a:t>nghị</a:t>
            </a:r>
            <a:r>
              <a:rPr lang="en-US" sz="2400" dirty="0"/>
              <a:t> </a:t>
            </a:r>
            <a:r>
              <a:rPr lang="en-US" sz="2400" dirty="0" err="1"/>
              <a:t>luận</a:t>
            </a:r>
            <a:r>
              <a:rPr lang="en-US" sz="2400" dirty="0"/>
              <a:t> </a:t>
            </a:r>
            <a:r>
              <a:rPr lang="en-US" sz="2400" dirty="0" err="1"/>
              <a:t>xã</a:t>
            </a:r>
            <a:r>
              <a:rPr lang="en-US" sz="2400" dirty="0"/>
              <a:t> </a:t>
            </a:r>
            <a:r>
              <a:rPr lang="en-US" sz="2400" dirty="0" err="1"/>
              <a:t>hội</a:t>
            </a:r>
            <a:endParaRPr lang="en-US" sz="2400" dirty="0"/>
          </a:p>
        </p:txBody>
      </p:sp>
      <p:graphicFrame>
        <p:nvGraphicFramePr>
          <p:cNvPr id="4" name="Content Placeholder 3"/>
          <p:cNvGraphicFramePr>
            <a:graphicFrameLocks noGrp="1"/>
          </p:cNvGraphicFramePr>
          <p:nvPr>
            <p:ph idx="1"/>
          </p:nvPr>
        </p:nvGraphicFramePr>
        <p:xfrm>
          <a:off x="457200" y="1066800"/>
          <a:ext cx="8229600" cy="64770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1295400">
                <a:tc>
                  <a:txBody>
                    <a:bodyPr/>
                    <a:lstStyle/>
                    <a:p>
                      <a:r>
                        <a:rPr lang="en-US" dirty="0" err="1"/>
                        <a:t>Nghị</a:t>
                      </a:r>
                      <a:r>
                        <a:rPr lang="en-US" baseline="0" dirty="0"/>
                        <a:t> </a:t>
                      </a:r>
                      <a:r>
                        <a:rPr lang="en-US" baseline="0" dirty="0" err="1"/>
                        <a:t>luận</a:t>
                      </a:r>
                      <a:r>
                        <a:rPr lang="en-US" baseline="0" dirty="0"/>
                        <a:t> </a:t>
                      </a:r>
                      <a:r>
                        <a:rPr lang="en-US" baseline="0" dirty="0" err="1"/>
                        <a:t>về</a:t>
                      </a:r>
                      <a:r>
                        <a:rPr lang="en-US" baseline="0" dirty="0"/>
                        <a:t> </a:t>
                      </a:r>
                      <a:r>
                        <a:rPr lang="en-US" baseline="0" dirty="0" err="1"/>
                        <a:t>một</a:t>
                      </a:r>
                      <a:r>
                        <a:rPr lang="en-US" baseline="0" dirty="0"/>
                        <a:t> </a:t>
                      </a:r>
                      <a:r>
                        <a:rPr lang="en-US" baseline="0" dirty="0" err="1"/>
                        <a:t>sự</a:t>
                      </a:r>
                      <a:r>
                        <a:rPr lang="en-US" baseline="0" dirty="0"/>
                        <a:t> </a:t>
                      </a:r>
                      <a:r>
                        <a:rPr lang="en-US" baseline="0" dirty="0" err="1"/>
                        <a:t>việc</a:t>
                      </a:r>
                      <a:r>
                        <a:rPr lang="en-US" baseline="0" dirty="0"/>
                        <a:t>, </a:t>
                      </a:r>
                      <a:r>
                        <a:rPr lang="en-US" baseline="0" dirty="0" err="1"/>
                        <a:t>hiện</a:t>
                      </a:r>
                      <a:r>
                        <a:rPr lang="en-US" baseline="0" dirty="0"/>
                        <a:t> </a:t>
                      </a:r>
                      <a:r>
                        <a:rPr lang="en-US" baseline="0" dirty="0" err="1"/>
                        <a:t>tượng</a:t>
                      </a:r>
                      <a:r>
                        <a:rPr lang="en-US" baseline="0" dirty="0"/>
                        <a:t> </a:t>
                      </a:r>
                      <a:r>
                        <a:rPr lang="en-US" baseline="0" dirty="0" err="1"/>
                        <a:t>có</a:t>
                      </a:r>
                      <a:r>
                        <a:rPr lang="en-US" baseline="0" dirty="0"/>
                        <a:t> </a:t>
                      </a:r>
                      <a:r>
                        <a:rPr lang="en-US" baseline="0" dirty="0" err="1"/>
                        <a:t>tính</a:t>
                      </a:r>
                      <a:r>
                        <a:rPr lang="en-US" baseline="0" dirty="0"/>
                        <a:t> </a:t>
                      </a:r>
                      <a:r>
                        <a:rPr lang="en-US" baseline="0" dirty="0" err="1"/>
                        <a:t>tiêu</a:t>
                      </a:r>
                      <a:r>
                        <a:rPr lang="en-US" baseline="0" dirty="0"/>
                        <a:t> </a:t>
                      </a:r>
                      <a:r>
                        <a:rPr lang="en-US" baseline="0" dirty="0" err="1"/>
                        <a:t>cực</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Nghị</a:t>
                      </a:r>
                      <a:r>
                        <a:rPr lang="en-US" baseline="0" dirty="0"/>
                        <a:t> </a:t>
                      </a:r>
                      <a:r>
                        <a:rPr lang="en-US" baseline="0" dirty="0" err="1"/>
                        <a:t>luận</a:t>
                      </a:r>
                      <a:r>
                        <a:rPr lang="en-US" baseline="0" dirty="0"/>
                        <a:t> </a:t>
                      </a:r>
                      <a:r>
                        <a:rPr lang="en-US" baseline="0" dirty="0" err="1"/>
                        <a:t>về</a:t>
                      </a:r>
                      <a:r>
                        <a:rPr lang="en-US" baseline="0" dirty="0"/>
                        <a:t> </a:t>
                      </a:r>
                      <a:r>
                        <a:rPr lang="en-US" baseline="0" dirty="0" err="1"/>
                        <a:t>một</a:t>
                      </a:r>
                      <a:r>
                        <a:rPr lang="en-US" baseline="0" dirty="0"/>
                        <a:t> </a:t>
                      </a:r>
                      <a:r>
                        <a:rPr lang="en-US" baseline="0" dirty="0" err="1"/>
                        <a:t>sự</a:t>
                      </a:r>
                      <a:r>
                        <a:rPr lang="en-US" baseline="0" dirty="0"/>
                        <a:t> </a:t>
                      </a:r>
                      <a:r>
                        <a:rPr lang="en-US" baseline="0" dirty="0" err="1"/>
                        <a:t>việc</a:t>
                      </a:r>
                      <a:r>
                        <a:rPr lang="en-US" baseline="0" dirty="0"/>
                        <a:t>, </a:t>
                      </a:r>
                      <a:r>
                        <a:rPr lang="en-US" baseline="0" dirty="0" err="1"/>
                        <a:t>hiện</a:t>
                      </a:r>
                      <a:r>
                        <a:rPr lang="en-US" baseline="0" dirty="0"/>
                        <a:t> </a:t>
                      </a:r>
                      <a:r>
                        <a:rPr lang="en-US" baseline="0" dirty="0" err="1"/>
                        <a:t>tượng</a:t>
                      </a:r>
                      <a:r>
                        <a:rPr lang="en-US" baseline="0" dirty="0"/>
                        <a:t> </a:t>
                      </a:r>
                      <a:r>
                        <a:rPr lang="en-US" baseline="0" dirty="0" err="1"/>
                        <a:t>có</a:t>
                      </a:r>
                      <a:r>
                        <a:rPr lang="en-US" baseline="0" dirty="0"/>
                        <a:t> ý </a:t>
                      </a:r>
                      <a:r>
                        <a:rPr lang="en-US" baseline="0" dirty="0" err="1"/>
                        <a:t>nghĩa</a:t>
                      </a:r>
                      <a:r>
                        <a:rPr lang="en-US" baseline="0" dirty="0"/>
                        <a:t> </a:t>
                      </a:r>
                      <a:r>
                        <a:rPr lang="en-US" baseline="0" dirty="0" err="1"/>
                        <a:t>tích</a:t>
                      </a:r>
                      <a:r>
                        <a:rPr lang="en-US" baseline="0" dirty="0"/>
                        <a:t> </a:t>
                      </a:r>
                      <a:r>
                        <a:rPr lang="en-US" baseline="0" dirty="0" err="1"/>
                        <a:t>cực</a:t>
                      </a:r>
                      <a:r>
                        <a:rPr lang="en-US" baseline="0" dirty="0"/>
                        <a:t>.</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txBody>
                  <a:tcPr/>
                </a:tc>
                <a:extLst>
                  <a:ext uri="{0D108BD9-81ED-4DB2-BD59-A6C34878D82A}">
                    <a16:rowId xmlns:a16="http://schemas.microsoft.com/office/drawing/2014/main" val="10000"/>
                  </a:ext>
                </a:extLst>
              </a:tr>
              <a:tr h="5181600">
                <a:tc>
                  <a:txBody>
                    <a:bodyPr/>
                    <a:lstStyle/>
                    <a:p>
                      <a:pPr marL="342900" indent="-342900">
                        <a:buAutoNum type="arabicPeriod"/>
                      </a:pPr>
                      <a:r>
                        <a:rPr lang="en-US" dirty="0" err="1">
                          <a:latin typeface="Times New Roman" pitchFamily="18" charset="0"/>
                          <a:cs typeface="Times New Roman" pitchFamily="18" charset="0"/>
                        </a:rPr>
                        <a:t>Mở</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đoạn</a:t>
                      </a:r>
                      <a:r>
                        <a:rPr lang="en-US" baseline="0" dirty="0">
                          <a:latin typeface="Times New Roman" pitchFamily="18" charset="0"/>
                          <a:cs typeface="Times New Roman" pitchFamily="18" charset="0"/>
                        </a:rPr>
                        <a:t>: </a:t>
                      </a:r>
                      <a:r>
                        <a:rPr lang="en-US" dirty="0" err="1">
                          <a:latin typeface="Times New Roman" pitchFamily="18" charset="0"/>
                          <a:cs typeface="Times New Roman" pitchFamily="18" charset="0"/>
                        </a:rPr>
                        <a:t>Giới</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thiệu</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chung</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về</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hiện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tượng</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đời</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sống</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quan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điểm</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của</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người</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viết</a:t>
                      </a:r>
                      <a:r>
                        <a:rPr lang="en-US" baseline="0" dirty="0">
                          <a:latin typeface="Times New Roman" pitchFamily="18" charset="0"/>
                          <a:cs typeface="Times New Roman" pitchFamily="18" charset="0"/>
                        </a:rPr>
                        <a:t>.</a:t>
                      </a:r>
                    </a:p>
                    <a:p>
                      <a:pPr marL="342900" indent="-342900">
                        <a:buNone/>
                      </a:pPr>
                      <a:r>
                        <a:rPr lang="en-US" baseline="0" dirty="0">
                          <a:latin typeface="Times New Roman" pitchFamily="18" charset="0"/>
                          <a:cs typeface="Times New Roman" pitchFamily="18" charset="0"/>
                        </a:rPr>
                        <a:t>2. </a:t>
                      </a:r>
                      <a:r>
                        <a:rPr lang="en-US" baseline="0" dirty="0" err="1">
                          <a:latin typeface="Times New Roman" pitchFamily="18" charset="0"/>
                          <a:cs typeface="Times New Roman" pitchFamily="18" charset="0"/>
                        </a:rPr>
                        <a:t>Thân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đoạn</a:t>
                      </a:r>
                      <a:r>
                        <a:rPr lang="en-US" baseline="0" dirty="0">
                          <a:latin typeface="Times New Roman" pitchFamily="18" charset="0"/>
                          <a:cs typeface="Times New Roman" pitchFamily="18" charset="0"/>
                        </a:rPr>
                        <a:t>:</a:t>
                      </a:r>
                    </a:p>
                    <a:p>
                      <a:pPr marL="342900" indent="-342900">
                        <a:buNone/>
                      </a:pPr>
                      <a:r>
                        <a:rPr lang="en-US" baseline="0" dirty="0">
                          <a:latin typeface="Times New Roman" pitchFamily="18" charset="0"/>
                          <a:cs typeface="Times New Roman" pitchFamily="18" charset="0"/>
                        </a:rPr>
                        <a:t>    - </a:t>
                      </a:r>
                      <a:r>
                        <a:rPr lang="en-US" baseline="0" dirty="0" err="1">
                          <a:latin typeface="Times New Roman" pitchFamily="18" charset="0"/>
                          <a:cs typeface="Times New Roman" pitchFamily="18" charset="0"/>
                        </a:rPr>
                        <a:t>Giải</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thích</a:t>
                      </a:r>
                      <a:r>
                        <a:rPr lang="en-US" baseline="0" dirty="0">
                          <a:latin typeface="Times New Roman" pitchFamily="18" charset="0"/>
                          <a:cs typeface="Times New Roman" pitchFamily="18" charset="0"/>
                        </a:rPr>
                        <a:t> ( </a:t>
                      </a:r>
                      <a:r>
                        <a:rPr lang="en-US" baseline="0" dirty="0" err="1">
                          <a:latin typeface="Times New Roman" pitchFamily="18" charset="0"/>
                          <a:cs typeface="Times New Roman" pitchFamily="18" charset="0"/>
                        </a:rPr>
                        <a:t>nếu</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cần</a:t>
                      </a:r>
                      <a:r>
                        <a:rPr lang="en-US" baseline="0" dirty="0">
                          <a:latin typeface="Times New Roman" pitchFamily="18" charset="0"/>
                          <a:cs typeface="Times New Roman" pitchFamily="18" charset="0"/>
                        </a:rPr>
                        <a:t>) </a:t>
                      </a:r>
                    </a:p>
                    <a:p>
                      <a:pPr marL="342900" indent="-342900">
                        <a:buNone/>
                      </a:pPr>
                      <a:r>
                        <a:rPr lang="en-US" baseline="0" dirty="0">
                          <a:latin typeface="Times New Roman" pitchFamily="18" charset="0"/>
                          <a:cs typeface="Times New Roman" pitchFamily="18" charset="0"/>
                        </a:rPr>
                        <a:t>    - </a:t>
                      </a:r>
                      <a:r>
                        <a:rPr lang="en-US" baseline="0" dirty="0" err="1">
                          <a:latin typeface="Times New Roman" pitchFamily="18" charset="0"/>
                          <a:cs typeface="Times New Roman" pitchFamily="18" charset="0"/>
                        </a:rPr>
                        <a:t>Nêu</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thực</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trạng</a:t>
                      </a:r>
                      <a:r>
                        <a:rPr lang="en-US" baseline="0" dirty="0">
                          <a:latin typeface="Times New Roman" pitchFamily="18" charset="0"/>
                          <a:cs typeface="Times New Roman" pitchFamily="18" charset="0"/>
                        </a:rPr>
                        <a:t> </a:t>
                      </a:r>
                    </a:p>
                    <a:p>
                      <a:pPr marL="342900" indent="-342900">
                        <a:buNone/>
                      </a:pPr>
                      <a:r>
                        <a:rPr lang="en-US" baseline="0" dirty="0">
                          <a:latin typeface="Times New Roman" pitchFamily="18" charset="0"/>
                          <a:cs typeface="Times New Roman" pitchFamily="18" charset="0"/>
                        </a:rPr>
                        <a:t>    -  </a:t>
                      </a:r>
                      <a:r>
                        <a:rPr lang="en-US" baseline="0" dirty="0" err="1">
                          <a:latin typeface="Times New Roman" pitchFamily="18" charset="0"/>
                          <a:cs typeface="Times New Roman" pitchFamily="18" charset="0"/>
                        </a:rPr>
                        <a:t>Nêu</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nguyên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nhân</a:t>
                      </a:r>
                      <a:endParaRPr lang="en-US" baseline="0" dirty="0">
                        <a:latin typeface="Times New Roman" pitchFamily="18" charset="0"/>
                        <a:cs typeface="Times New Roman" pitchFamily="18" charset="0"/>
                      </a:endParaRPr>
                    </a:p>
                    <a:p>
                      <a:pPr marL="342900" indent="-342900">
                        <a:buNone/>
                      </a:pPr>
                      <a:r>
                        <a:rPr lang="en-US" baseline="0" dirty="0">
                          <a:latin typeface="Times New Roman" pitchFamily="18" charset="0"/>
                          <a:cs typeface="Times New Roman" pitchFamily="18" charset="0"/>
                        </a:rPr>
                        <a:t>       ( </a:t>
                      </a:r>
                      <a:r>
                        <a:rPr lang="en-US" baseline="0" dirty="0" err="1">
                          <a:latin typeface="Times New Roman" pitchFamily="18" charset="0"/>
                          <a:cs typeface="Times New Roman" pitchFamily="18" charset="0"/>
                        </a:rPr>
                        <a:t>Chủ</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quan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Khách</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quan</a:t>
                      </a:r>
                      <a:r>
                        <a:rPr lang="en-US" baseline="0" dirty="0">
                          <a:latin typeface="Times New Roman" pitchFamily="18" charset="0"/>
                          <a:cs typeface="Times New Roman" pitchFamily="18" charset="0"/>
                        </a:rPr>
                        <a:t>) </a:t>
                      </a:r>
                    </a:p>
                    <a:p>
                      <a:pPr marL="342900" indent="-342900">
                        <a:buNone/>
                      </a:pPr>
                      <a:r>
                        <a:rPr lang="en-US" baseline="0" dirty="0">
                          <a:latin typeface="Times New Roman" pitchFamily="18" charset="0"/>
                          <a:cs typeface="Times New Roman" pitchFamily="18" charset="0"/>
                        </a:rPr>
                        <a:t>    -  </a:t>
                      </a:r>
                      <a:r>
                        <a:rPr lang="en-US" baseline="0" dirty="0" err="1">
                          <a:latin typeface="Times New Roman" pitchFamily="18" charset="0"/>
                          <a:cs typeface="Times New Roman" pitchFamily="18" charset="0"/>
                        </a:rPr>
                        <a:t>Nêu</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hậu</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quả</a:t>
                      </a:r>
                      <a:endParaRPr lang="en-US" baseline="0" dirty="0">
                        <a:latin typeface="Times New Roman" pitchFamily="18" charset="0"/>
                        <a:cs typeface="Times New Roman" pitchFamily="18" charset="0"/>
                      </a:endParaRPr>
                    </a:p>
                    <a:p>
                      <a:pPr marL="342900" indent="-342900">
                        <a:buNone/>
                      </a:pPr>
                      <a:r>
                        <a:rPr lang="en-US" baseline="0" dirty="0">
                          <a:latin typeface="Times New Roman" pitchFamily="18" charset="0"/>
                          <a:cs typeface="Times New Roman" pitchFamily="18" charset="0"/>
                        </a:rPr>
                        <a:t>         ( </a:t>
                      </a:r>
                      <a:r>
                        <a:rPr lang="en-US" baseline="0" dirty="0" err="1">
                          <a:latin typeface="Times New Roman" pitchFamily="18" charset="0"/>
                          <a:cs typeface="Times New Roman" pitchFamily="18" charset="0"/>
                        </a:rPr>
                        <a:t>Đối</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với</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cá</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nhân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cộng</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đồng</a:t>
                      </a:r>
                      <a:r>
                        <a:rPr lang="en-US" baseline="0" dirty="0">
                          <a:latin typeface="Times New Roman" pitchFamily="18" charset="0"/>
                          <a:cs typeface="Times New Roman" pitchFamily="18" charset="0"/>
                        </a:rPr>
                        <a:t>) </a:t>
                      </a:r>
                    </a:p>
                    <a:p>
                      <a:pPr marL="342900" indent="-342900">
                        <a:buNone/>
                      </a:pPr>
                      <a:r>
                        <a:rPr lang="en-US" baseline="0" dirty="0">
                          <a:latin typeface="Times New Roman" pitchFamily="18" charset="0"/>
                          <a:cs typeface="Times New Roman" pitchFamily="18" charset="0"/>
                        </a:rPr>
                        <a:t>    -  </a:t>
                      </a:r>
                      <a:r>
                        <a:rPr lang="en-US" baseline="0" dirty="0" err="1">
                          <a:latin typeface="Times New Roman" pitchFamily="18" charset="0"/>
                          <a:cs typeface="Times New Roman" pitchFamily="18" charset="0"/>
                        </a:rPr>
                        <a:t>Giải</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pháp</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khắc</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phục</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hạn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chế</a:t>
                      </a:r>
                      <a:endParaRPr lang="en-US" baseline="0" dirty="0">
                        <a:latin typeface="Times New Roman" pitchFamily="18" charset="0"/>
                        <a:cs typeface="Times New Roman" pitchFamily="18" charset="0"/>
                      </a:endParaRPr>
                    </a:p>
                    <a:p>
                      <a:pPr marL="342900" indent="-342900">
                        <a:buNone/>
                      </a:pPr>
                      <a:r>
                        <a:rPr lang="en-US" baseline="0" dirty="0">
                          <a:latin typeface="Times New Roman" pitchFamily="18" charset="0"/>
                          <a:cs typeface="Times New Roman" pitchFamily="18" charset="0"/>
                        </a:rPr>
                        <a:t>    -  </a:t>
                      </a:r>
                      <a:r>
                        <a:rPr lang="en-US" baseline="0" dirty="0" err="1">
                          <a:latin typeface="Times New Roman" pitchFamily="18" charset="0"/>
                          <a:cs typeface="Times New Roman" pitchFamily="18" charset="0"/>
                        </a:rPr>
                        <a:t>Mở</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rộng</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vấn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đề</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bàn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luận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về</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vấn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đề</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trái</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ngược</a:t>
                      </a:r>
                      <a:r>
                        <a:rPr lang="en-US" baseline="0" dirty="0">
                          <a:latin typeface="Times New Roman" pitchFamily="18" charset="0"/>
                          <a:cs typeface="Times New Roman" pitchFamily="18" charset="0"/>
                        </a:rPr>
                        <a:t>.</a:t>
                      </a:r>
                    </a:p>
                    <a:p>
                      <a:pPr marL="342900" indent="-342900">
                        <a:buNone/>
                      </a:pPr>
                      <a:r>
                        <a:rPr lang="en-US" baseline="0" dirty="0">
                          <a:latin typeface="Times New Roman" pitchFamily="18" charset="0"/>
                          <a:cs typeface="Times New Roman" pitchFamily="18" charset="0"/>
                        </a:rPr>
                        <a:t>3 . </a:t>
                      </a:r>
                      <a:r>
                        <a:rPr lang="en-US" baseline="0" dirty="0" err="1">
                          <a:latin typeface="Times New Roman" pitchFamily="18" charset="0"/>
                          <a:cs typeface="Times New Roman" pitchFamily="18" charset="0"/>
                        </a:rPr>
                        <a:t>Kết</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đoạn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Đánh</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giá</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khái</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quát</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hiện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tượng</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đời</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sống</a:t>
                      </a:r>
                      <a:r>
                        <a:rPr lang="en-US" baseline="0" dirty="0">
                          <a:latin typeface="Times New Roman" pitchFamily="18" charset="0"/>
                          <a:cs typeface="Times New Roman" pitchFamily="18" charset="0"/>
                        </a:rPr>
                        <a:t> , </a:t>
                      </a:r>
                      <a:r>
                        <a:rPr lang="en-US" baseline="0" dirty="0" err="1">
                          <a:latin typeface="Times New Roman" pitchFamily="18" charset="0"/>
                          <a:cs typeface="Times New Roman" pitchFamily="18" charset="0"/>
                        </a:rPr>
                        <a:t>bài</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học</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nhận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thức</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và</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hành</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động</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của</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bản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thân</a:t>
                      </a:r>
                      <a:r>
                        <a:rPr lang="en-US" baseline="0" dirty="0">
                          <a:latin typeface="Times New Roman" pitchFamily="18" charset="0"/>
                          <a:cs typeface="Times New Roman" pitchFamily="18" charset="0"/>
                        </a:rPr>
                        <a:t>.</a:t>
                      </a:r>
                      <a:endParaRPr lang="en-US" dirty="0">
                        <a:latin typeface="Times New Roman" pitchFamily="18" charset="0"/>
                        <a:cs typeface="Times New Roman" pitchFamily="18" charset="0"/>
                      </a:endParaRPr>
                    </a:p>
                  </a:txBody>
                  <a:tcPr/>
                </a:tc>
                <a:tc>
                  <a:txBody>
                    <a:bodyPr/>
                    <a:lstStyle/>
                    <a:p>
                      <a:pPr marL="342900" indent="-342900">
                        <a:buAutoNum type="arabicPeriod"/>
                      </a:pPr>
                      <a:r>
                        <a:rPr lang="en-US" dirty="0" err="1">
                          <a:latin typeface="Times New Roman" pitchFamily="18" charset="0"/>
                          <a:cs typeface="Times New Roman" pitchFamily="18" charset="0"/>
                        </a:rPr>
                        <a:t>Mở</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đoạn</a:t>
                      </a:r>
                      <a:r>
                        <a:rPr lang="en-US" baseline="0" dirty="0">
                          <a:latin typeface="Times New Roman" pitchFamily="18" charset="0"/>
                          <a:cs typeface="Times New Roman" pitchFamily="18" charset="0"/>
                        </a:rPr>
                        <a:t>: </a:t>
                      </a:r>
                      <a:r>
                        <a:rPr lang="en-US" dirty="0" err="1">
                          <a:latin typeface="Times New Roman" pitchFamily="18" charset="0"/>
                          <a:cs typeface="Times New Roman" pitchFamily="18" charset="0"/>
                        </a:rPr>
                        <a:t>Giới</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thiệu</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chung</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về</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hiện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tượng</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đời</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sống</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quan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điểm</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của</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người</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viết</a:t>
                      </a:r>
                      <a:r>
                        <a:rPr lang="en-US" baseline="0" dirty="0">
                          <a:latin typeface="Times New Roman" pitchFamily="18" charset="0"/>
                          <a:cs typeface="Times New Roman" pitchFamily="18" charset="0"/>
                        </a:rPr>
                        <a:t>.</a:t>
                      </a:r>
                    </a:p>
                    <a:p>
                      <a:pPr marL="342900" indent="-342900">
                        <a:buAutoNum type="arabicPeriod"/>
                      </a:pPr>
                      <a:r>
                        <a:rPr lang="en-US" baseline="0" dirty="0" err="1">
                          <a:latin typeface="Times New Roman" pitchFamily="18" charset="0"/>
                          <a:cs typeface="Times New Roman" pitchFamily="18" charset="0"/>
                        </a:rPr>
                        <a:t>Thân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đoạn</a:t>
                      </a:r>
                      <a:r>
                        <a:rPr lang="en-US" baseline="0" dirty="0">
                          <a:latin typeface="Times New Roman" pitchFamily="18" charset="0"/>
                          <a:cs typeface="Times New Roman" pitchFamily="18" charset="0"/>
                        </a:rPr>
                        <a:t>:</a:t>
                      </a:r>
                    </a:p>
                    <a:p>
                      <a:pPr marL="342900" indent="-342900">
                        <a:buNone/>
                      </a:pPr>
                      <a:r>
                        <a:rPr lang="en-US" baseline="0" dirty="0">
                          <a:latin typeface="Times New Roman" pitchFamily="18" charset="0"/>
                          <a:cs typeface="Times New Roman" pitchFamily="18" charset="0"/>
                        </a:rPr>
                        <a:t> -  </a:t>
                      </a:r>
                      <a:r>
                        <a:rPr lang="en-US" baseline="0" dirty="0" err="1">
                          <a:latin typeface="Times New Roman" pitchFamily="18" charset="0"/>
                          <a:cs typeface="Times New Roman" pitchFamily="18" charset="0"/>
                        </a:rPr>
                        <a:t>Giải</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thích</a:t>
                      </a:r>
                      <a:r>
                        <a:rPr lang="en-US" baseline="0" dirty="0">
                          <a:latin typeface="Times New Roman" pitchFamily="18" charset="0"/>
                          <a:cs typeface="Times New Roman" pitchFamily="18" charset="0"/>
                        </a:rPr>
                        <a:t> ( </a:t>
                      </a:r>
                      <a:r>
                        <a:rPr lang="en-US" baseline="0" dirty="0" err="1">
                          <a:latin typeface="Times New Roman" pitchFamily="18" charset="0"/>
                          <a:cs typeface="Times New Roman" pitchFamily="18" charset="0"/>
                        </a:rPr>
                        <a:t>nếu</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cần</a:t>
                      </a:r>
                      <a:r>
                        <a:rPr lang="en-US" baseline="0" dirty="0">
                          <a:latin typeface="Times New Roman" pitchFamily="18" charset="0"/>
                          <a:cs typeface="Times New Roman" pitchFamily="18" charset="0"/>
                        </a:rPr>
                        <a:t>)</a:t>
                      </a:r>
                    </a:p>
                    <a:p>
                      <a:pPr marL="342900" indent="-342900">
                        <a:buNone/>
                      </a:pPr>
                      <a:r>
                        <a:rPr lang="en-US" baseline="0" dirty="0">
                          <a:latin typeface="Times New Roman" pitchFamily="18" charset="0"/>
                          <a:cs typeface="Times New Roman" pitchFamily="18" charset="0"/>
                        </a:rPr>
                        <a:t> -  </a:t>
                      </a:r>
                      <a:r>
                        <a:rPr lang="en-US" baseline="0" dirty="0" err="1">
                          <a:latin typeface="Times New Roman" pitchFamily="18" charset="0"/>
                          <a:cs typeface="Times New Roman" pitchFamily="18" charset="0"/>
                        </a:rPr>
                        <a:t>Nêu</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rõ</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sự</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việc</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hiện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tượng</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đó</a:t>
                      </a:r>
                      <a:r>
                        <a:rPr lang="en-US" baseline="0" dirty="0">
                          <a:latin typeface="Times New Roman" pitchFamily="18" charset="0"/>
                          <a:cs typeface="Times New Roman" pitchFamily="18" charset="0"/>
                        </a:rPr>
                        <a:t>.</a:t>
                      </a:r>
                    </a:p>
                    <a:p>
                      <a:pPr marL="342900" indent="-342900">
                        <a:buNone/>
                      </a:pP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Lý</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giải</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nguyên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nhân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vì</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sao</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có</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những</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sự</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việc</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hiện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tượng</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đó</a:t>
                      </a:r>
                      <a:r>
                        <a:rPr lang="en-US" baseline="0" dirty="0">
                          <a:latin typeface="Times New Roman" pitchFamily="18" charset="0"/>
                          <a:cs typeface="Times New Roman" pitchFamily="18" charset="0"/>
                        </a:rPr>
                        <a:t>.</a:t>
                      </a:r>
                    </a:p>
                    <a:p>
                      <a:pPr marL="342900" indent="-342900">
                        <a:buFontTx/>
                        <a:buChar char="-"/>
                      </a:pPr>
                      <a:r>
                        <a:rPr lang="en-US" baseline="0" dirty="0" err="1">
                          <a:latin typeface="Times New Roman" pitchFamily="18" charset="0"/>
                          <a:cs typeface="Times New Roman" pitchFamily="18" charset="0"/>
                        </a:rPr>
                        <a:t>Đánh</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giá</a:t>
                      </a:r>
                      <a:r>
                        <a:rPr lang="en-US" baseline="0" dirty="0">
                          <a:latin typeface="Times New Roman" pitchFamily="18" charset="0"/>
                          <a:cs typeface="Times New Roman" pitchFamily="18" charset="0"/>
                        </a:rPr>
                        <a:t> ý </a:t>
                      </a:r>
                      <a:r>
                        <a:rPr lang="en-US" baseline="0" dirty="0" err="1">
                          <a:latin typeface="Times New Roman" pitchFamily="18" charset="0"/>
                          <a:cs typeface="Times New Roman" pitchFamily="18" charset="0"/>
                        </a:rPr>
                        <a:t>nghĩa</a:t>
                      </a:r>
                      <a:r>
                        <a:rPr lang="en-US" baseline="0" dirty="0">
                          <a:latin typeface="Times New Roman" pitchFamily="18" charset="0"/>
                          <a:cs typeface="Times New Roman" pitchFamily="18" charset="0"/>
                        </a:rPr>
                        <a:t> ( </a:t>
                      </a:r>
                      <a:r>
                        <a:rPr lang="en-US" baseline="0" dirty="0" err="1">
                          <a:latin typeface="Times New Roman" pitchFamily="18" charset="0"/>
                          <a:cs typeface="Times New Roman" pitchFamily="18" charset="0"/>
                        </a:rPr>
                        <a:t>Kết</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quả</a:t>
                      </a:r>
                      <a:r>
                        <a:rPr lang="en-US" baseline="0" dirty="0">
                          <a:latin typeface="Times New Roman" pitchFamily="18" charset="0"/>
                          <a:cs typeface="Times New Roman" pitchFamily="18" charset="0"/>
                        </a:rPr>
                        <a:t>)</a:t>
                      </a:r>
                    </a:p>
                    <a:p>
                      <a:pPr marL="342900" indent="-342900">
                        <a:buFontTx/>
                        <a:buChar char="-"/>
                      </a:pPr>
                      <a:endParaRPr lang="en-US" baseline="0" dirty="0">
                        <a:latin typeface="Times New Roman" pitchFamily="18" charset="0"/>
                        <a:cs typeface="Times New Roman" pitchFamily="18" charset="0"/>
                      </a:endParaRPr>
                    </a:p>
                    <a:p>
                      <a:pPr marL="342900" indent="-342900">
                        <a:buFontTx/>
                        <a:buChar char="-"/>
                      </a:pPr>
                      <a:r>
                        <a:rPr lang="en-US" baseline="0" dirty="0" err="1">
                          <a:latin typeface="Times New Roman" pitchFamily="18" charset="0"/>
                          <a:cs typeface="Times New Roman" pitchFamily="18" charset="0"/>
                        </a:rPr>
                        <a:t>Biện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pháp</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phát</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huy</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mặt</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ưu</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điểm</a:t>
                      </a:r>
                      <a:r>
                        <a:rPr lang="en-US" baseline="0" dirty="0">
                          <a:latin typeface="Times New Roman" pitchFamily="18" charset="0"/>
                          <a:cs typeface="Times New Roman" pitchFamily="18" charset="0"/>
                        </a:rPr>
                        <a:t>.</a:t>
                      </a:r>
                    </a:p>
                    <a:p>
                      <a:pPr marL="342900" indent="-342900">
                        <a:buNone/>
                      </a:pP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Mở</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rộng</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vấn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đề</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bàn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luận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về</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vấn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đề</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trái</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ngược</a:t>
                      </a:r>
                      <a:r>
                        <a:rPr lang="en-US" baseline="0" dirty="0">
                          <a:latin typeface="Times New Roman" pitchFamily="18" charset="0"/>
                          <a:cs typeface="Times New Roman" pitchFamily="18" charset="0"/>
                        </a:rPr>
                        <a:t>.</a:t>
                      </a:r>
                    </a:p>
                    <a:p>
                      <a:pPr marL="342900" marR="0" indent="-342900" algn="l" defTabSz="914400" rtl="0" eaLnBrk="1" fontAlgn="auto" latinLnBrk="0" hangingPunct="1">
                        <a:lnSpc>
                          <a:spcPct val="100000"/>
                        </a:lnSpc>
                        <a:spcBef>
                          <a:spcPts val="0"/>
                        </a:spcBef>
                        <a:spcAft>
                          <a:spcPts val="0"/>
                        </a:spcAft>
                        <a:buClrTx/>
                        <a:buSzTx/>
                        <a:buFontTx/>
                        <a:buNone/>
                        <a:tabLst/>
                        <a:defRPr/>
                      </a:pPr>
                      <a:r>
                        <a:rPr lang="en-US" baseline="0" dirty="0">
                          <a:latin typeface="Times New Roman" pitchFamily="18" charset="0"/>
                          <a:cs typeface="Times New Roman" pitchFamily="18" charset="0"/>
                        </a:rPr>
                        <a:t>3. </a:t>
                      </a:r>
                      <a:r>
                        <a:rPr lang="en-US" baseline="0" dirty="0" err="1">
                          <a:latin typeface="Times New Roman" pitchFamily="18" charset="0"/>
                          <a:cs typeface="Times New Roman" pitchFamily="18" charset="0"/>
                        </a:rPr>
                        <a:t>Kết</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đoạn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Đánh</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giá</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khái</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quát</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hiện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tượng</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đời</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sống</a:t>
                      </a:r>
                      <a:r>
                        <a:rPr lang="en-US" baseline="0" dirty="0">
                          <a:latin typeface="Times New Roman" pitchFamily="18" charset="0"/>
                          <a:cs typeface="Times New Roman" pitchFamily="18" charset="0"/>
                        </a:rPr>
                        <a:t> , </a:t>
                      </a:r>
                      <a:r>
                        <a:rPr lang="en-US" baseline="0" dirty="0" err="1">
                          <a:latin typeface="Times New Roman" pitchFamily="18" charset="0"/>
                          <a:cs typeface="Times New Roman" pitchFamily="18" charset="0"/>
                        </a:rPr>
                        <a:t>bài</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học</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nhận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thức</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và</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hành</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động</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của</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bản</a:t>
                      </a:r>
                      <a:r>
                        <a:rPr lang="en-US" baseline="0" dirty="0">
                          <a:latin typeface="Times New Roman" pitchFamily="18" charset="0"/>
                          <a:cs typeface="Times New Roman" pitchFamily="18" charset="0"/>
                        </a:rPr>
                        <a:t> </a:t>
                      </a:r>
                      <a:r>
                        <a:rPr lang="en-US" baseline="0" dirty="0" err="1">
                          <a:latin typeface="Times New Roman" pitchFamily="18" charset="0"/>
                          <a:cs typeface="Times New Roman" pitchFamily="18" charset="0"/>
                        </a:rPr>
                        <a:t>thân</a:t>
                      </a:r>
                      <a:r>
                        <a:rPr lang="en-US" baseline="0" dirty="0">
                          <a:latin typeface="Times New Roman" pitchFamily="18" charset="0"/>
                          <a:cs typeface="Times New Roman" pitchFamily="18" charset="0"/>
                        </a:rPr>
                        <a:t>.</a:t>
                      </a:r>
                    </a:p>
                    <a:p>
                      <a:pPr marL="342900" marR="0" indent="-342900" algn="l" defTabSz="914400" rtl="0" eaLnBrk="1" fontAlgn="auto" latinLnBrk="0" hangingPunct="1">
                        <a:lnSpc>
                          <a:spcPct val="100000"/>
                        </a:lnSpc>
                        <a:spcBef>
                          <a:spcPts val="0"/>
                        </a:spcBef>
                        <a:spcAft>
                          <a:spcPts val="0"/>
                        </a:spcAft>
                        <a:buClrTx/>
                        <a:buSzTx/>
                        <a:buFontTx/>
                        <a:buNone/>
                        <a:tabLst/>
                        <a:defRPr/>
                      </a:pPr>
                      <a:r>
                        <a:rPr lang="en-US" baseline="0" dirty="0">
                          <a:latin typeface="Times New Roman" pitchFamily="18" charset="0"/>
                          <a:cs typeface="Times New Roman" pitchFamily="18" charset="0"/>
                        </a:rPr>
                        <a:t>.</a:t>
                      </a:r>
                      <a:endParaRPr lang="en-US" dirty="0">
                        <a:latin typeface="Times New Roman" pitchFamily="18" charset="0"/>
                        <a:cs typeface="Times New Roman" pitchFamily="18" charset="0"/>
                      </a:endParaRPr>
                    </a:p>
                    <a:p>
                      <a:pPr marL="342900" indent="-342900">
                        <a:buAutoNum type="arabicPeriod" startAt="6"/>
                      </a:pPr>
                      <a:endParaRPr lang="en-US" dirty="0"/>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Cấu</a:t>
            </a:r>
            <a:r>
              <a:rPr lang="en-US" dirty="0"/>
              <a:t> </a:t>
            </a:r>
            <a:r>
              <a:rPr lang="en-US" dirty="0" err="1"/>
              <a:t>trúc</a:t>
            </a:r>
            <a:r>
              <a:rPr lang="en-US" dirty="0"/>
              <a:t> </a:t>
            </a:r>
            <a:r>
              <a:rPr lang="en-US" dirty="0" err="1"/>
              <a:t>làm</a:t>
            </a:r>
            <a:r>
              <a:rPr lang="en-US" dirty="0"/>
              <a:t> </a:t>
            </a:r>
            <a:r>
              <a:rPr lang="en-US" dirty="0" err="1"/>
              <a:t>đoạn</a:t>
            </a:r>
            <a:r>
              <a:rPr lang="en-US" dirty="0"/>
              <a:t> </a:t>
            </a:r>
            <a:r>
              <a:rPr lang="en-US" dirty="0" err="1"/>
              <a:t>văn</a:t>
            </a:r>
            <a:r>
              <a:rPr lang="en-US" dirty="0"/>
              <a:t> </a:t>
            </a:r>
            <a:r>
              <a:rPr lang="en-US" dirty="0" err="1"/>
              <a:t>nghị</a:t>
            </a:r>
            <a:r>
              <a:rPr lang="en-US" dirty="0"/>
              <a:t> </a:t>
            </a:r>
            <a:r>
              <a:rPr lang="en-US" dirty="0" err="1"/>
              <a:t>luận</a:t>
            </a:r>
            <a:r>
              <a:rPr lang="en-US" dirty="0"/>
              <a:t> </a:t>
            </a:r>
            <a:r>
              <a:rPr lang="en-US" dirty="0" err="1"/>
              <a:t>xã</a:t>
            </a:r>
            <a:r>
              <a:rPr lang="en-US" dirty="0"/>
              <a:t> </a:t>
            </a:r>
            <a:r>
              <a:rPr lang="en-US" dirty="0" err="1"/>
              <a:t>hội</a:t>
            </a:r>
            <a:endParaRPr lang="en-US" dirty="0"/>
          </a:p>
        </p:txBody>
      </p:sp>
      <p:graphicFrame>
        <p:nvGraphicFramePr>
          <p:cNvPr id="4" name="Content Placeholder 3"/>
          <p:cNvGraphicFramePr>
            <a:graphicFrameLocks noGrp="1"/>
          </p:cNvGraphicFramePr>
          <p:nvPr>
            <p:ph idx="1"/>
          </p:nvPr>
        </p:nvGraphicFramePr>
        <p:xfrm>
          <a:off x="457200" y="1600200"/>
          <a:ext cx="8229600" cy="429768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r>
                        <a:rPr lang="en-US" dirty="0" err="1"/>
                        <a:t>Nghị</a:t>
                      </a:r>
                      <a:r>
                        <a:rPr lang="en-US" baseline="0" dirty="0"/>
                        <a:t> </a:t>
                      </a:r>
                      <a:r>
                        <a:rPr lang="en-US" baseline="0" dirty="0" err="1"/>
                        <a:t>luận</a:t>
                      </a:r>
                      <a:r>
                        <a:rPr lang="en-US" baseline="0" dirty="0"/>
                        <a:t> </a:t>
                      </a:r>
                      <a:r>
                        <a:rPr lang="en-US" baseline="0" dirty="0" err="1"/>
                        <a:t>về</a:t>
                      </a:r>
                      <a:r>
                        <a:rPr lang="en-US" baseline="0" dirty="0"/>
                        <a:t> </a:t>
                      </a:r>
                      <a:r>
                        <a:rPr lang="en-US" baseline="0" dirty="0" err="1"/>
                        <a:t>một</a:t>
                      </a:r>
                      <a:r>
                        <a:rPr lang="en-US" baseline="0" dirty="0"/>
                        <a:t> </a:t>
                      </a:r>
                      <a:r>
                        <a:rPr lang="en-US" baseline="0" dirty="0" err="1"/>
                        <a:t>sự</a:t>
                      </a:r>
                      <a:r>
                        <a:rPr lang="en-US" baseline="0" dirty="0"/>
                        <a:t> </a:t>
                      </a:r>
                      <a:r>
                        <a:rPr lang="en-US" baseline="0" dirty="0" err="1"/>
                        <a:t>việc</a:t>
                      </a:r>
                      <a:r>
                        <a:rPr lang="en-US" baseline="0" dirty="0"/>
                        <a:t>, </a:t>
                      </a:r>
                      <a:r>
                        <a:rPr lang="en-US" baseline="0" dirty="0" err="1"/>
                        <a:t>hiện</a:t>
                      </a:r>
                      <a:r>
                        <a:rPr lang="en-US" baseline="0" dirty="0"/>
                        <a:t> </a:t>
                      </a:r>
                      <a:r>
                        <a:rPr lang="en-US" baseline="0" dirty="0" err="1"/>
                        <a:t>tượng</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Nghị</a:t>
                      </a:r>
                      <a:r>
                        <a:rPr lang="en-US" baseline="0" dirty="0"/>
                        <a:t> </a:t>
                      </a:r>
                      <a:r>
                        <a:rPr lang="en-US" baseline="0" dirty="0" err="1"/>
                        <a:t>luận</a:t>
                      </a:r>
                      <a:r>
                        <a:rPr lang="en-US" baseline="0" dirty="0"/>
                        <a:t> </a:t>
                      </a:r>
                      <a:r>
                        <a:rPr lang="en-US" baseline="0" dirty="0" err="1"/>
                        <a:t>về</a:t>
                      </a:r>
                      <a:r>
                        <a:rPr lang="en-US" baseline="0" dirty="0"/>
                        <a:t> </a:t>
                      </a:r>
                      <a:r>
                        <a:rPr lang="en-US" baseline="0" dirty="0" err="1"/>
                        <a:t>một</a:t>
                      </a:r>
                      <a:r>
                        <a:rPr lang="en-US" baseline="0" dirty="0"/>
                        <a:t> </a:t>
                      </a:r>
                      <a:r>
                        <a:rPr lang="en-US" baseline="0" dirty="0" err="1"/>
                        <a:t>tư</a:t>
                      </a:r>
                      <a:r>
                        <a:rPr lang="en-US" baseline="0" dirty="0"/>
                        <a:t> </a:t>
                      </a:r>
                      <a:r>
                        <a:rPr lang="en-US" baseline="0" dirty="0" err="1"/>
                        <a:t>tưởng</a:t>
                      </a:r>
                      <a:r>
                        <a:rPr lang="en-US" baseline="0" dirty="0"/>
                        <a:t>, </a:t>
                      </a:r>
                      <a:r>
                        <a:rPr lang="en-US" baseline="0" dirty="0" err="1"/>
                        <a:t>đạo</a:t>
                      </a:r>
                      <a:r>
                        <a:rPr lang="en-US" baseline="0" dirty="0"/>
                        <a:t> </a:t>
                      </a:r>
                      <a:r>
                        <a:rPr lang="en-US" baseline="0" dirty="0" err="1"/>
                        <a:t>lí</a:t>
                      </a:r>
                      <a:endParaRPr lang="en-US" dirty="0"/>
                    </a:p>
                    <a:p>
                      <a:endParaRPr lang="en-US" dirty="0"/>
                    </a:p>
                  </a:txBody>
                  <a:tcPr/>
                </a:tc>
                <a:extLst>
                  <a:ext uri="{0D108BD9-81ED-4DB2-BD59-A6C34878D82A}">
                    <a16:rowId xmlns:a16="http://schemas.microsoft.com/office/drawing/2014/main" val="10000"/>
                  </a:ext>
                </a:extLst>
              </a:tr>
              <a:tr h="370840">
                <a:tc>
                  <a:txBody>
                    <a:bodyPr/>
                    <a:lstStyle/>
                    <a:p>
                      <a:pPr marL="342900" indent="-342900">
                        <a:buAutoNum type="arabicPeriod"/>
                      </a:pPr>
                      <a:r>
                        <a:rPr lang="en-US" dirty="0" err="1"/>
                        <a:t>Nêu</a:t>
                      </a:r>
                      <a:r>
                        <a:rPr lang="en-US" baseline="0" dirty="0"/>
                        <a:t> </a:t>
                      </a:r>
                      <a:r>
                        <a:rPr lang="en-US" baseline="0" dirty="0" err="1"/>
                        <a:t>khái</a:t>
                      </a:r>
                      <a:r>
                        <a:rPr lang="en-US" baseline="0" dirty="0"/>
                        <a:t> </a:t>
                      </a:r>
                      <a:r>
                        <a:rPr lang="en-US" baseline="0" dirty="0" err="1"/>
                        <a:t>niệm</a:t>
                      </a:r>
                      <a:r>
                        <a:rPr lang="en-US" baseline="0" dirty="0"/>
                        <a:t> </a:t>
                      </a:r>
                      <a:r>
                        <a:rPr lang="en-US" baseline="0" dirty="0" err="1"/>
                        <a:t>hoặc</a:t>
                      </a:r>
                      <a:r>
                        <a:rPr lang="en-US" baseline="0" dirty="0"/>
                        <a:t> </a:t>
                      </a:r>
                      <a:r>
                        <a:rPr lang="en-US" baseline="0" dirty="0" err="1"/>
                        <a:t>nhận</a:t>
                      </a:r>
                      <a:r>
                        <a:rPr lang="en-US" baseline="0" dirty="0"/>
                        <a:t> </a:t>
                      </a:r>
                      <a:r>
                        <a:rPr lang="en-US" baseline="0" dirty="0" err="1"/>
                        <a:t>thức</a:t>
                      </a:r>
                      <a:r>
                        <a:rPr lang="en-US" baseline="0" dirty="0"/>
                        <a:t> </a:t>
                      </a:r>
                      <a:r>
                        <a:rPr lang="en-US" baseline="0" dirty="0" err="1"/>
                        <a:t>về</a:t>
                      </a:r>
                      <a:r>
                        <a:rPr lang="en-US" baseline="0" dirty="0"/>
                        <a:t> </a:t>
                      </a:r>
                      <a:r>
                        <a:rPr lang="en-US" baseline="0" dirty="0" err="1"/>
                        <a:t>hiện</a:t>
                      </a:r>
                      <a:r>
                        <a:rPr lang="en-US" baseline="0" dirty="0"/>
                        <a:t> </a:t>
                      </a:r>
                      <a:r>
                        <a:rPr lang="en-US" baseline="0" dirty="0" err="1"/>
                        <a:t>tượng</a:t>
                      </a:r>
                      <a:r>
                        <a:rPr lang="en-US" baseline="0" dirty="0"/>
                        <a:t>.</a:t>
                      </a:r>
                    </a:p>
                    <a:p>
                      <a:pPr marL="342900" indent="-342900">
                        <a:buAutoNum type="arabicPeriod"/>
                      </a:pPr>
                      <a:r>
                        <a:rPr lang="en-US" baseline="0" dirty="0" err="1"/>
                        <a:t>Nêu</a:t>
                      </a:r>
                      <a:r>
                        <a:rPr lang="en-US" baseline="0" dirty="0"/>
                        <a:t> </a:t>
                      </a:r>
                      <a:r>
                        <a:rPr lang="en-US" baseline="0" dirty="0" err="1"/>
                        <a:t>thực</a:t>
                      </a:r>
                      <a:r>
                        <a:rPr lang="en-US" baseline="0" dirty="0"/>
                        <a:t> </a:t>
                      </a:r>
                      <a:r>
                        <a:rPr lang="en-US" baseline="0" dirty="0" err="1"/>
                        <a:t>trạng</a:t>
                      </a:r>
                      <a:r>
                        <a:rPr lang="en-US" baseline="0" dirty="0"/>
                        <a:t> ( </a:t>
                      </a:r>
                      <a:r>
                        <a:rPr lang="en-US" baseline="0" dirty="0" err="1"/>
                        <a:t>gồm</a:t>
                      </a:r>
                      <a:r>
                        <a:rPr lang="en-US" baseline="0" dirty="0"/>
                        <a:t> </a:t>
                      </a:r>
                      <a:r>
                        <a:rPr lang="en-US" baseline="0" dirty="0" err="1"/>
                        <a:t>các</a:t>
                      </a:r>
                      <a:r>
                        <a:rPr lang="en-US" baseline="0" dirty="0"/>
                        <a:t> </a:t>
                      </a:r>
                      <a:r>
                        <a:rPr lang="en-US" baseline="0" dirty="0" err="1"/>
                        <a:t>biểu</a:t>
                      </a:r>
                      <a:r>
                        <a:rPr lang="en-US" baseline="0" dirty="0"/>
                        <a:t> </a:t>
                      </a:r>
                      <a:r>
                        <a:rPr lang="en-US" baseline="0" dirty="0" err="1"/>
                        <a:t>hiện</a:t>
                      </a:r>
                      <a:r>
                        <a:rPr lang="en-US" baseline="0" dirty="0"/>
                        <a:t>, </a:t>
                      </a:r>
                      <a:r>
                        <a:rPr lang="en-US" baseline="0" dirty="0" err="1"/>
                        <a:t>các</a:t>
                      </a:r>
                      <a:r>
                        <a:rPr lang="en-US" baseline="0" dirty="0"/>
                        <a:t> </a:t>
                      </a:r>
                      <a:r>
                        <a:rPr lang="en-US" baseline="0" dirty="0" err="1"/>
                        <a:t>dạng</a:t>
                      </a:r>
                      <a:r>
                        <a:rPr lang="en-US" baseline="0" dirty="0"/>
                        <a:t> </a:t>
                      </a:r>
                      <a:r>
                        <a:rPr lang="en-US" baseline="0" dirty="0" err="1"/>
                        <a:t>tồn</a:t>
                      </a:r>
                      <a:r>
                        <a:rPr lang="en-US" baseline="0" dirty="0"/>
                        <a:t> tai, </a:t>
                      </a:r>
                      <a:r>
                        <a:rPr lang="en-US" baseline="0" dirty="0" err="1"/>
                        <a:t>các</a:t>
                      </a:r>
                      <a:r>
                        <a:rPr lang="en-US" baseline="0" dirty="0"/>
                        <a:t> </a:t>
                      </a:r>
                      <a:r>
                        <a:rPr lang="en-US" baseline="0" dirty="0" err="1"/>
                        <a:t>số</a:t>
                      </a:r>
                      <a:r>
                        <a:rPr lang="en-US" baseline="0" dirty="0"/>
                        <a:t> </a:t>
                      </a:r>
                      <a:r>
                        <a:rPr lang="en-US" baseline="0" dirty="0" err="1"/>
                        <a:t>liệu</a:t>
                      </a:r>
                      <a:r>
                        <a:rPr lang="en-US" baseline="0" dirty="0"/>
                        <a:t>)</a:t>
                      </a:r>
                    </a:p>
                    <a:p>
                      <a:pPr marL="342900" indent="-342900">
                        <a:buAutoNum type="arabicPeriod"/>
                      </a:pPr>
                      <a:r>
                        <a:rPr lang="en-US" baseline="0" dirty="0" err="1"/>
                        <a:t>Nêu</a:t>
                      </a:r>
                      <a:r>
                        <a:rPr lang="en-US" baseline="0" dirty="0"/>
                        <a:t> </a:t>
                      </a:r>
                      <a:r>
                        <a:rPr lang="en-US" baseline="0" dirty="0" err="1"/>
                        <a:t>nguyên</a:t>
                      </a:r>
                      <a:r>
                        <a:rPr lang="en-US" baseline="0" dirty="0"/>
                        <a:t> </a:t>
                      </a:r>
                      <a:r>
                        <a:rPr lang="en-US" baseline="0" dirty="0" err="1"/>
                        <a:t>nhân</a:t>
                      </a:r>
                      <a:endParaRPr lang="en-US" baseline="0" dirty="0"/>
                    </a:p>
                    <a:p>
                      <a:pPr marL="342900" indent="-342900">
                        <a:buNone/>
                      </a:pPr>
                      <a:r>
                        <a:rPr lang="en-US" baseline="0" dirty="0"/>
                        <a:t>       - </a:t>
                      </a:r>
                      <a:r>
                        <a:rPr lang="en-US" baseline="0" dirty="0" err="1"/>
                        <a:t>Chủ</a:t>
                      </a:r>
                      <a:r>
                        <a:rPr lang="en-US" baseline="0" dirty="0"/>
                        <a:t> </a:t>
                      </a:r>
                      <a:r>
                        <a:rPr lang="en-US" baseline="0" dirty="0" err="1"/>
                        <a:t>quan</a:t>
                      </a:r>
                      <a:endParaRPr lang="en-US" baseline="0" dirty="0"/>
                    </a:p>
                    <a:p>
                      <a:pPr marL="342900" indent="-342900">
                        <a:buNone/>
                      </a:pPr>
                      <a:r>
                        <a:rPr lang="en-US" baseline="0" dirty="0"/>
                        <a:t>       - </a:t>
                      </a:r>
                      <a:r>
                        <a:rPr lang="en-US" baseline="0" dirty="0" err="1"/>
                        <a:t>Khách</a:t>
                      </a:r>
                      <a:r>
                        <a:rPr lang="en-US" baseline="0" dirty="0"/>
                        <a:t> </a:t>
                      </a:r>
                      <a:r>
                        <a:rPr lang="en-US" baseline="0" dirty="0" err="1"/>
                        <a:t>quan</a:t>
                      </a:r>
                      <a:endParaRPr lang="en-US" baseline="0" dirty="0"/>
                    </a:p>
                    <a:p>
                      <a:pPr marL="342900" indent="-342900">
                        <a:buNone/>
                      </a:pPr>
                      <a:r>
                        <a:rPr lang="en-US" baseline="0" dirty="0"/>
                        <a:t>5. </a:t>
                      </a:r>
                      <a:r>
                        <a:rPr lang="en-US" baseline="0" dirty="0" err="1"/>
                        <a:t>Nêu</a:t>
                      </a:r>
                      <a:r>
                        <a:rPr lang="en-US" baseline="0" dirty="0"/>
                        <a:t> </a:t>
                      </a:r>
                      <a:r>
                        <a:rPr lang="en-US" baseline="0" dirty="0" err="1"/>
                        <a:t>hậu</a:t>
                      </a:r>
                      <a:r>
                        <a:rPr lang="en-US" baseline="0" dirty="0"/>
                        <a:t> </a:t>
                      </a:r>
                      <a:r>
                        <a:rPr lang="en-US" baseline="0" dirty="0" err="1"/>
                        <a:t>quả</a:t>
                      </a:r>
                      <a:r>
                        <a:rPr lang="en-US" baseline="0" dirty="0"/>
                        <a:t> ( </a:t>
                      </a:r>
                      <a:r>
                        <a:rPr lang="en-US" baseline="0" dirty="0" err="1"/>
                        <a:t>kết</a:t>
                      </a:r>
                      <a:r>
                        <a:rPr lang="en-US" baseline="0" dirty="0"/>
                        <a:t> </a:t>
                      </a:r>
                      <a:r>
                        <a:rPr lang="en-US" baseline="0" dirty="0" err="1"/>
                        <a:t>quả</a:t>
                      </a:r>
                      <a:r>
                        <a:rPr lang="en-US" baseline="0" dirty="0"/>
                        <a:t>)</a:t>
                      </a:r>
                    </a:p>
                    <a:p>
                      <a:pPr marL="342900" indent="-342900">
                        <a:buNone/>
                      </a:pPr>
                      <a:r>
                        <a:rPr lang="en-US" baseline="0" dirty="0"/>
                        <a:t>       - </a:t>
                      </a:r>
                      <a:r>
                        <a:rPr lang="en-US" baseline="0" dirty="0" err="1"/>
                        <a:t>Đối</a:t>
                      </a:r>
                      <a:r>
                        <a:rPr lang="en-US" baseline="0" dirty="0"/>
                        <a:t> </a:t>
                      </a:r>
                      <a:r>
                        <a:rPr lang="en-US" baseline="0" dirty="0" err="1"/>
                        <a:t>với</a:t>
                      </a:r>
                      <a:r>
                        <a:rPr lang="en-US" baseline="0" dirty="0"/>
                        <a:t> </a:t>
                      </a:r>
                      <a:r>
                        <a:rPr lang="en-US" baseline="0" dirty="0" err="1"/>
                        <a:t>cá</a:t>
                      </a:r>
                      <a:r>
                        <a:rPr lang="en-US" baseline="0" dirty="0"/>
                        <a:t> </a:t>
                      </a:r>
                      <a:r>
                        <a:rPr lang="en-US" baseline="0" dirty="0" err="1"/>
                        <a:t>nhân</a:t>
                      </a:r>
                      <a:r>
                        <a:rPr lang="en-US" baseline="0" dirty="0"/>
                        <a:t>, </a:t>
                      </a:r>
                      <a:r>
                        <a:rPr lang="en-US" baseline="0" dirty="0" err="1"/>
                        <a:t>cộng</a:t>
                      </a:r>
                      <a:r>
                        <a:rPr lang="en-US" baseline="0" dirty="0"/>
                        <a:t> </a:t>
                      </a:r>
                      <a:r>
                        <a:rPr lang="en-US" baseline="0" dirty="0" err="1"/>
                        <a:t>đồng</a:t>
                      </a:r>
                      <a:endParaRPr lang="en-US" baseline="0" dirty="0"/>
                    </a:p>
                    <a:p>
                      <a:pPr marL="342900" indent="-342900">
                        <a:buNone/>
                      </a:pPr>
                      <a:r>
                        <a:rPr lang="en-US" baseline="0" dirty="0"/>
                        <a:t>       - </a:t>
                      </a:r>
                      <a:r>
                        <a:rPr lang="en-US" baseline="0" dirty="0" err="1"/>
                        <a:t>Đối</a:t>
                      </a:r>
                      <a:r>
                        <a:rPr lang="en-US" baseline="0" dirty="0"/>
                        <a:t> </a:t>
                      </a:r>
                      <a:r>
                        <a:rPr lang="en-US" baseline="0" dirty="0" err="1"/>
                        <a:t>với</a:t>
                      </a:r>
                      <a:r>
                        <a:rPr lang="en-US" baseline="0" dirty="0"/>
                        <a:t> </a:t>
                      </a:r>
                      <a:r>
                        <a:rPr lang="en-US" baseline="0" dirty="0" err="1"/>
                        <a:t>hiện</a:t>
                      </a:r>
                      <a:r>
                        <a:rPr lang="en-US" baseline="0" dirty="0"/>
                        <a:t> </a:t>
                      </a:r>
                      <a:r>
                        <a:rPr lang="en-US" baseline="0" dirty="0" err="1"/>
                        <a:t>tại</a:t>
                      </a:r>
                      <a:r>
                        <a:rPr lang="en-US" baseline="0" dirty="0"/>
                        <a:t>, </a:t>
                      </a:r>
                      <a:r>
                        <a:rPr lang="en-US" baseline="0" dirty="0" err="1"/>
                        <a:t>tương</a:t>
                      </a:r>
                      <a:r>
                        <a:rPr lang="en-US" baseline="0" dirty="0"/>
                        <a:t> </a:t>
                      </a:r>
                      <a:r>
                        <a:rPr lang="en-US" baseline="0" dirty="0" err="1"/>
                        <a:t>lai</a:t>
                      </a:r>
                      <a:endParaRPr lang="en-US" baseline="0" dirty="0"/>
                    </a:p>
                    <a:p>
                      <a:pPr marL="342900" indent="-342900">
                        <a:buNone/>
                      </a:pPr>
                      <a:r>
                        <a:rPr lang="en-US" baseline="0" dirty="0"/>
                        <a:t>6. </a:t>
                      </a:r>
                      <a:r>
                        <a:rPr lang="en-US" baseline="0" dirty="0" err="1"/>
                        <a:t>Giải</a:t>
                      </a:r>
                      <a:r>
                        <a:rPr lang="en-US" baseline="0" dirty="0"/>
                        <a:t> </a:t>
                      </a:r>
                      <a:r>
                        <a:rPr lang="en-US" baseline="0" dirty="0" err="1"/>
                        <a:t>pháp</a:t>
                      </a:r>
                      <a:r>
                        <a:rPr lang="en-US" baseline="0" dirty="0"/>
                        <a:t>/ </a:t>
                      </a:r>
                      <a:r>
                        <a:rPr lang="en-US" baseline="0" dirty="0" err="1"/>
                        <a:t>Cách</a:t>
                      </a:r>
                      <a:r>
                        <a:rPr lang="en-US" baseline="0" dirty="0"/>
                        <a:t> </a:t>
                      </a:r>
                      <a:r>
                        <a:rPr lang="en-US" baseline="0" dirty="0" err="1"/>
                        <a:t>phát</a:t>
                      </a:r>
                      <a:r>
                        <a:rPr lang="en-US" baseline="0" dirty="0"/>
                        <a:t> </a:t>
                      </a:r>
                      <a:r>
                        <a:rPr lang="en-US" baseline="0" dirty="0" err="1"/>
                        <a:t>huy</a:t>
                      </a:r>
                      <a:r>
                        <a:rPr lang="en-US" baseline="0" dirty="0"/>
                        <a:t> </a:t>
                      </a:r>
                    </a:p>
                    <a:p>
                      <a:pPr marL="342900" indent="-342900">
                        <a:buNone/>
                      </a:pPr>
                      <a:r>
                        <a:rPr lang="en-US" baseline="0" dirty="0"/>
                        <a:t>7 .  </a:t>
                      </a:r>
                      <a:r>
                        <a:rPr lang="en-US" baseline="0" dirty="0" err="1"/>
                        <a:t>Bài</a:t>
                      </a:r>
                      <a:r>
                        <a:rPr lang="en-US" baseline="0" dirty="0"/>
                        <a:t> </a:t>
                      </a:r>
                      <a:r>
                        <a:rPr lang="en-US" baseline="0" dirty="0" err="1"/>
                        <a:t>học</a:t>
                      </a:r>
                      <a:r>
                        <a:rPr lang="en-US" baseline="0" dirty="0"/>
                        <a:t> </a:t>
                      </a:r>
                      <a:r>
                        <a:rPr lang="en-US" baseline="0" dirty="0" err="1"/>
                        <a:t>nhận</a:t>
                      </a:r>
                      <a:r>
                        <a:rPr lang="en-US" baseline="0" dirty="0"/>
                        <a:t> </a:t>
                      </a:r>
                      <a:r>
                        <a:rPr lang="en-US" baseline="0" dirty="0" err="1"/>
                        <a:t>thức</a:t>
                      </a:r>
                      <a:r>
                        <a:rPr lang="en-US" baseline="0" dirty="0"/>
                        <a:t> </a:t>
                      </a:r>
                      <a:r>
                        <a:rPr lang="en-US" baseline="0" dirty="0" err="1"/>
                        <a:t>và</a:t>
                      </a:r>
                      <a:r>
                        <a:rPr lang="en-US" baseline="0" dirty="0"/>
                        <a:t> </a:t>
                      </a:r>
                      <a:r>
                        <a:rPr lang="en-US" baseline="0" dirty="0" err="1"/>
                        <a:t>hành</a:t>
                      </a:r>
                      <a:r>
                        <a:rPr lang="en-US" baseline="0" dirty="0"/>
                        <a:t> </a:t>
                      </a:r>
                      <a:r>
                        <a:rPr lang="en-US" baseline="0" dirty="0" err="1"/>
                        <a:t>động</a:t>
                      </a:r>
                      <a:r>
                        <a:rPr lang="en-US" baseline="0" dirty="0"/>
                        <a:t> </a:t>
                      </a:r>
                      <a:r>
                        <a:rPr lang="en-US" baseline="0" dirty="0" err="1"/>
                        <a:t>của</a:t>
                      </a:r>
                      <a:r>
                        <a:rPr lang="en-US" baseline="0" dirty="0"/>
                        <a:t> </a:t>
                      </a:r>
                      <a:r>
                        <a:rPr lang="en-US" baseline="0" dirty="0" err="1"/>
                        <a:t>bản</a:t>
                      </a:r>
                      <a:r>
                        <a:rPr lang="en-US" baseline="0" dirty="0"/>
                        <a:t> </a:t>
                      </a:r>
                      <a:r>
                        <a:rPr lang="en-US" baseline="0" dirty="0" err="1"/>
                        <a:t>thân</a:t>
                      </a:r>
                      <a:r>
                        <a:rPr lang="en-US" baseline="0" dirty="0"/>
                        <a:t>.</a:t>
                      </a:r>
                      <a:endParaRPr lang="en-US" dirty="0"/>
                    </a:p>
                  </a:txBody>
                  <a:tcPr/>
                </a:tc>
                <a:tc>
                  <a:txBody>
                    <a:bodyPr/>
                    <a:lstStyle/>
                    <a:p>
                      <a:pPr marL="342900" indent="-342900">
                        <a:buAutoNum type="arabicPeriod"/>
                      </a:pPr>
                      <a:r>
                        <a:rPr lang="en-US" dirty="0" err="1"/>
                        <a:t>Nêu</a:t>
                      </a:r>
                      <a:r>
                        <a:rPr lang="en-US" baseline="0" dirty="0"/>
                        <a:t> </a:t>
                      </a:r>
                      <a:r>
                        <a:rPr lang="en-US" baseline="0" dirty="0" err="1"/>
                        <a:t>vấn</a:t>
                      </a:r>
                      <a:r>
                        <a:rPr lang="en-US" baseline="0" dirty="0"/>
                        <a:t> </a:t>
                      </a:r>
                      <a:r>
                        <a:rPr lang="en-US" baseline="0" dirty="0" err="1"/>
                        <a:t>đề</a:t>
                      </a:r>
                      <a:endParaRPr lang="en-US" baseline="0" dirty="0"/>
                    </a:p>
                    <a:p>
                      <a:pPr marL="342900" indent="-342900">
                        <a:buAutoNum type="arabicPeriod"/>
                      </a:pPr>
                      <a:r>
                        <a:rPr lang="en-US" baseline="0" dirty="0" err="1"/>
                        <a:t>Giải</a:t>
                      </a:r>
                      <a:r>
                        <a:rPr lang="en-US" baseline="0" dirty="0"/>
                        <a:t> </a:t>
                      </a:r>
                      <a:r>
                        <a:rPr lang="en-US" baseline="0" dirty="0" err="1"/>
                        <a:t>thích</a:t>
                      </a:r>
                      <a:r>
                        <a:rPr lang="en-US" baseline="0" dirty="0"/>
                        <a:t> </a:t>
                      </a:r>
                      <a:r>
                        <a:rPr lang="en-US" baseline="0" dirty="0" err="1"/>
                        <a:t>vấn</a:t>
                      </a:r>
                      <a:r>
                        <a:rPr lang="en-US" baseline="0" dirty="0"/>
                        <a:t> </a:t>
                      </a:r>
                      <a:r>
                        <a:rPr lang="en-US" baseline="0" dirty="0" err="1"/>
                        <a:t>đề</a:t>
                      </a:r>
                      <a:endParaRPr lang="en-US" baseline="0" dirty="0"/>
                    </a:p>
                    <a:p>
                      <a:pPr marL="342900" indent="-342900">
                        <a:buAutoNum type="arabicPeriod"/>
                      </a:pPr>
                      <a:r>
                        <a:rPr lang="en-US" baseline="0" dirty="0" err="1"/>
                        <a:t>Phân</a:t>
                      </a:r>
                      <a:r>
                        <a:rPr lang="en-US" baseline="0" dirty="0"/>
                        <a:t> </a:t>
                      </a:r>
                      <a:r>
                        <a:rPr lang="en-US" baseline="0" dirty="0" err="1"/>
                        <a:t>tích</a:t>
                      </a:r>
                      <a:r>
                        <a:rPr lang="en-US" baseline="0" dirty="0"/>
                        <a:t>, </a:t>
                      </a:r>
                      <a:r>
                        <a:rPr lang="en-US" baseline="0" dirty="0" err="1"/>
                        <a:t>chứng</a:t>
                      </a:r>
                      <a:r>
                        <a:rPr lang="en-US" baseline="0" dirty="0"/>
                        <a:t> minh </a:t>
                      </a:r>
                      <a:r>
                        <a:rPr lang="en-US" baseline="0" dirty="0" err="1"/>
                        <a:t>biểu</a:t>
                      </a:r>
                      <a:r>
                        <a:rPr lang="en-US" baseline="0" dirty="0"/>
                        <a:t> </a:t>
                      </a:r>
                      <a:r>
                        <a:rPr lang="en-US" baseline="0" dirty="0" err="1"/>
                        <a:t>hiện</a:t>
                      </a:r>
                      <a:r>
                        <a:rPr lang="en-US" baseline="0" dirty="0"/>
                        <a:t> </a:t>
                      </a:r>
                      <a:r>
                        <a:rPr lang="en-US" baseline="0" dirty="0" err="1"/>
                        <a:t>của</a:t>
                      </a:r>
                      <a:r>
                        <a:rPr lang="en-US" baseline="0" dirty="0"/>
                        <a:t> </a:t>
                      </a:r>
                      <a:r>
                        <a:rPr lang="en-US" baseline="0" dirty="0" err="1"/>
                        <a:t>vấn</a:t>
                      </a:r>
                      <a:r>
                        <a:rPr lang="en-US" baseline="0" dirty="0"/>
                        <a:t> </a:t>
                      </a:r>
                      <a:r>
                        <a:rPr lang="en-US" baseline="0" dirty="0" err="1"/>
                        <a:t>đề</a:t>
                      </a:r>
                      <a:r>
                        <a:rPr lang="en-US" baseline="0" dirty="0"/>
                        <a:t>.</a:t>
                      </a:r>
                    </a:p>
                    <a:p>
                      <a:pPr marL="342900" indent="-342900">
                        <a:buAutoNum type="arabicPeriod"/>
                      </a:pPr>
                      <a:r>
                        <a:rPr lang="en-US" baseline="0" dirty="0" err="1"/>
                        <a:t>Nêu</a:t>
                      </a:r>
                      <a:r>
                        <a:rPr lang="en-US" baseline="0" dirty="0"/>
                        <a:t> ý </a:t>
                      </a:r>
                      <a:r>
                        <a:rPr lang="en-US" baseline="0" dirty="0" err="1"/>
                        <a:t>nghĩa</a:t>
                      </a:r>
                      <a:r>
                        <a:rPr lang="en-US" baseline="0" dirty="0"/>
                        <a:t> ( </a:t>
                      </a:r>
                      <a:r>
                        <a:rPr lang="en-US" baseline="0" dirty="0" err="1"/>
                        <a:t>hoặc</a:t>
                      </a:r>
                      <a:r>
                        <a:rPr lang="en-US" baseline="0" dirty="0"/>
                        <a:t> </a:t>
                      </a:r>
                      <a:r>
                        <a:rPr lang="en-US" baseline="0" dirty="0" err="1"/>
                        <a:t>tác</a:t>
                      </a:r>
                      <a:r>
                        <a:rPr lang="en-US" baseline="0" dirty="0"/>
                        <a:t> </a:t>
                      </a:r>
                      <a:r>
                        <a:rPr lang="en-US" baseline="0" dirty="0" err="1"/>
                        <a:t>hại</a:t>
                      </a:r>
                      <a:r>
                        <a:rPr lang="en-US" baseline="0" dirty="0"/>
                        <a:t>)</a:t>
                      </a:r>
                    </a:p>
                    <a:p>
                      <a:pPr marL="342900" indent="-342900">
                        <a:buNone/>
                      </a:pPr>
                      <a:r>
                        <a:rPr lang="en-US" baseline="0" dirty="0"/>
                        <a:t>      - </a:t>
                      </a:r>
                      <a:r>
                        <a:rPr lang="en-US" baseline="0" dirty="0" err="1"/>
                        <a:t>Đối</a:t>
                      </a:r>
                      <a:r>
                        <a:rPr lang="en-US" baseline="0" dirty="0"/>
                        <a:t> </a:t>
                      </a:r>
                      <a:r>
                        <a:rPr lang="en-US" baseline="0" dirty="0" err="1"/>
                        <a:t>với</a:t>
                      </a:r>
                      <a:r>
                        <a:rPr lang="en-US" baseline="0" dirty="0"/>
                        <a:t> </a:t>
                      </a:r>
                      <a:r>
                        <a:rPr lang="en-US" baseline="0" dirty="0" err="1"/>
                        <a:t>bản</a:t>
                      </a:r>
                      <a:r>
                        <a:rPr lang="en-US" baseline="0" dirty="0"/>
                        <a:t> </a:t>
                      </a:r>
                      <a:r>
                        <a:rPr lang="en-US" baseline="0" dirty="0" err="1"/>
                        <a:t>thân</a:t>
                      </a:r>
                      <a:endParaRPr lang="en-US" baseline="0" dirty="0"/>
                    </a:p>
                    <a:p>
                      <a:pPr marL="342900" indent="-342900">
                        <a:buNone/>
                      </a:pPr>
                      <a:r>
                        <a:rPr lang="en-US" baseline="0" dirty="0"/>
                        <a:t>       - </a:t>
                      </a:r>
                      <a:r>
                        <a:rPr lang="en-US" baseline="0" dirty="0" err="1"/>
                        <a:t>Đối</a:t>
                      </a:r>
                      <a:r>
                        <a:rPr lang="en-US" baseline="0" dirty="0"/>
                        <a:t> </a:t>
                      </a:r>
                      <a:r>
                        <a:rPr lang="en-US" baseline="0" dirty="0" err="1"/>
                        <a:t>với</a:t>
                      </a:r>
                      <a:r>
                        <a:rPr lang="en-US" baseline="0" dirty="0"/>
                        <a:t> </a:t>
                      </a:r>
                      <a:r>
                        <a:rPr lang="en-US" baseline="0" dirty="0" err="1"/>
                        <a:t>gia</a:t>
                      </a:r>
                      <a:r>
                        <a:rPr lang="en-US" baseline="0" dirty="0"/>
                        <a:t> </a:t>
                      </a:r>
                      <a:r>
                        <a:rPr lang="en-US" baseline="0" dirty="0" err="1"/>
                        <a:t>đình</a:t>
                      </a:r>
                      <a:r>
                        <a:rPr lang="en-US" baseline="0" dirty="0"/>
                        <a:t>/ </a:t>
                      </a:r>
                      <a:r>
                        <a:rPr lang="en-US" baseline="0" dirty="0" err="1"/>
                        <a:t>nhà</a:t>
                      </a:r>
                      <a:r>
                        <a:rPr lang="en-US" baseline="0" dirty="0"/>
                        <a:t> </a:t>
                      </a:r>
                      <a:r>
                        <a:rPr lang="en-US" baseline="0" dirty="0" err="1"/>
                        <a:t>trường</a:t>
                      </a:r>
                      <a:endParaRPr lang="en-US" baseline="0" dirty="0"/>
                    </a:p>
                    <a:p>
                      <a:pPr marL="342900" indent="-342900">
                        <a:buNone/>
                      </a:pPr>
                      <a:r>
                        <a:rPr lang="en-US" baseline="0" dirty="0"/>
                        <a:t>       - </a:t>
                      </a:r>
                      <a:r>
                        <a:rPr lang="en-US" baseline="0" dirty="0" err="1"/>
                        <a:t>Đối</a:t>
                      </a:r>
                      <a:r>
                        <a:rPr lang="en-US" baseline="0" dirty="0"/>
                        <a:t> </a:t>
                      </a:r>
                      <a:r>
                        <a:rPr lang="en-US" baseline="0" dirty="0" err="1"/>
                        <a:t>với</a:t>
                      </a:r>
                      <a:r>
                        <a:rPr lang="en-US" baseline="0" dirty="0"/>
                        <a:t> </a:t>
                      </a:r>
                      <a:r>
                        <a:rPr lang="en-US" baseline="0" dirty="0" err="1"/>
                        <a:t>xã</a:t>
                      </a:r>
                      <a:r>
                        <a:rPr lang="en-US" baseline="0" dirty="0"/>
                        <a:t> </a:t>
                      </a:r>
                      <a:r>
                        <a:rPr lang="en-US" baseline="0" dirty="0" err="1"/>
                        <a:t>hội</a:t>
                      </a:r>
                      <a:endParaRPr lang="en-US" baseline="0" dirty="0"/>
                    </a:p>
                    <a:p>
                      <a:pPr marL="342900" indent="-342900">
                        <a:buNone/>
                      </a:pPr>
                      <a:r>
                        <a:rPr lang="en-US" baseline="0" dirty="0"/>
                        <a:t>5 .   </a:t>
                      </a:r>
                      <a:r>
                        <a:rPr lang="en-US" baseline="0" dirty="0" err="1"/>
                        <a:t>Bàn</a:t>
                      </a:r>
                      <a:r>
                        <a:rPr lang="en-US" baseline="0" dirty="0"/>
                        <a:t> </a:t>
                      </a:r>
                      <a:r>
                        <a:rPr lang="en-US" baseline="0" dirty="0" err="1"/>
                        <a:t>luận</a:t>
                      </a:r>
                      <a:r>
                        <a:rPr lang="en-US" baseline="0" dirty="0"/>
                        <a:t> </a:t>
                      </a:r>
                      <a:r>
                        <a:rPr lang="en-US" baseline="0" dirty="0" err="1"/>
                        <a:t>về</a:t>
                      </a:r>
                      <a:r>
                        <a:rPr lang="en-US" baseline="0" dirty="0"/>
                        <a:t> </a:t>
                      </a:r>
                      <a:r>
                        <a:rPr lang="en-US" baseline="0" dirty="0" err="1"/>
                        <a:t>vấn</a:t>
                      </a:r>
                      <a:r>
                        <a:rPr lang="en-US" baseline="0" dirty="0"/>
                        <a:t> </a:t>
                      </a:r>
                      <a:r>
                        <a:rPr lang="en-US" baseline="0" dirty="0" err="1"/>
                        <a:t>đề</a:t>
                      </a:r>
                      <a:r>
                        <a:rPr lang="en-US" baseline="0" dirty="0"/>
                        <a:t> </a:t>
                      </a:r>
                      <a:r>
                        <a:rPr lang="en-US" baseline="0" dirty="0" err="1"/>
                        <a:t>trái</a:t>
                      </a:r>
                      <a:r>
                        <a:rPr lang="en-US" baseline="0" dirty="0"/>
                        <a:t> </a:t>
                      </a:r>
                      <a:r>
                        <a:rPr lang="en-US" baseline="0" dirty="0" err="1"/>
                        <a:t>ngược</a:t>
                      </a:r>
                      <a:endParaRPr lang="en-US" baseline="0" dirty="0"/>
                    </a:p>
                    <a:p>
                      <a:pPr marL="342900" indent="-342900">
                        <a:buNone/>
                      </a:pPr>
                      <a:r>
                        <a:rPr lang="en-US" baseline="0" dirty="0"/>
                        <a:t>6.    </a:t>
                      </a:r>
                      <a:r>
                        <a:rPr lang="en-US" baseline="0" dirty="0" err="1"/>
                        <a:t>Bài</a:t>
                      </a:r>
                      <a:r>
                        <a:rPr lang="en-US" baseline="0" dirty="0"/>
                        <a:t> </a:t>
                      </a:r>
                      <a:r>
                        <a:rPr lang="en-US" baseline="0" dirty="0" err="1"/>
                        <a:t>học</a:t>
                      </a:r>
                      <a:r>
                        <a:rPr lang="en-US" baseline="0" dirty="0"/>
                        <a:t> </a:t>
                      </a:r>
                      <a:r>
                        <a:rPr lang="en-US" baseline="0" dirty="0" err="1"/>
                        <a:t>nhận</a:t>
                      </a:r>
                      <a:r>
                        <a:rPr lang="en-US" baseline="0" dirty="0"/>
                        <a:t> </a:t>
                      </a:r>
                      <a:r>
                        <a:rPr lang="en-US" baseline="0" dirty="0" err="1"/>
                        <a:t>thức</a:t>
                      </a:r>
                      <a:r>
                        <a:rPr lang="en-US" baseline="0" dirty="0"/>
                        <a:t> </a:t>
                      </a:r>
                      <a:r>
                        <a:rPr lang="en-US" baseline="0" dirty="0" err="1"/>
                        <a:t>và</a:t>
                      </a:r>
                      <a:r>
                        <a:rPr lang="en-US" baseline="0" dirty="0"/>
                        <a:t> </a:t>
                      </a:r>
                      <a:r>
                        <a:rPr lang="en-US" baseline="0" dirty="0" err="1"/>
                        <a:t>hành</a:t>
                      </a:r>
                      <a:r>
                        <a:rPr lang="en-US" baseline="0" dirty="0"/>
                        <a:t> </a:t>
                      </a:r>
                      <a:r>
                        <a:rPr lang="en-US" baseline="0" dirty="0" err="1"/>
                        <a:t>động</a:t>
                      </a:r>
                      <a:r>
                        <a:rPr lang="en-US" baseline="0" dirty="0"/>
                        <a:t>/ </a:t>
                      </a:r>
                      <a:r>
                        <a:rPr lang="en-US" baseline="0" dirty="0" err="1"/>
                        <a:t>liên</a:t>
                      </a:r>
                      <a:r>
                        <a:rPr lang="en-US" baseline="0" dirty="0"/>
                        <a:t> </a:t>
                      </a:r>
                      <a:r>
                        <a:rPr lang="en-US" baseline="0" dirty="0" err="1"/>
                        <a:t>hệ</a:t>
                      </a:r>
                      <a:r>
                        <a:rPr lang="en-US" baseline="0" dirty="0"/>
                        <a:t> </a:t>
                      </a:r>
                      <a:r>
                        <a:rPr lang="en-US" baseline="0" dirty="0" err="1"/>
                        <a:t>với</a:t>
                      </a:r>
                      <a:r>
                        <a:rPr lang="en-US" baseline="0" dirty="0"/>
                        <a:t> </a:t>
                      </a:r>
                      <a:r>
                        <a:rPr lang="en-US" baseline="0" dirty="0" err="1"/>
                        <a:t>bản</a:t>
                      </a:r>
                      <a:r>
                        <a:rPr lang="en-US" baseline="0" dirty="0"/>
                        <a:t> </a:t>
                      </a:r>
                      <a:r>
                        <a:rPr lang="en-US" baseline="0" dirty="0" err="1"/>
                        <a:t>thân</a:t>
                      </a:r>
                      <a:r>
                        <a:rPr lang="en-US" baseline="0" dirty="0"/>
                        <a:t>.</a:t>
                      </a:r>
                      <a:endParaRPr lang="en-US" dirty="0"/>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51882"/>
            <a:ext cx="9144000" cy="53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indent="546100" algn="just" fontAlgn="base">
              <a:spcBef>
                <a:spcPct val="0"/>
              </a:spcBef>
              <a:spcAft>
                <a:spcPct val="0"/>
              </a:spcAft>
            </a:pPr>
            <a:r>
              <a:rPr lang="vi-VN" sz="2000" b="1" i="1" dirty="0">
                <a:latin typeface="+mj-lt"/>
              </a:rPr>
              <a:t>Nghị luận về một vấn đề xã hội đặt ra trong tác phẩm văn học Dạng đề mang tính tổng hợp, đòi hỏi học sinh kết hợp kiến thức hai mảng văn học và đời sống, cũng đòi hỏi kĩ năng phân tích văn học và kĩ năng phân tích đánh giá các vấn đề xã hội. Đề bài thường xuất phát từ vấn đề xã hội giàu ý nghĩa có trong văn bản đọc hiểu để yêu cầu học sinh bàn bạc mở rộng ra về vấn đề xã hội đó. Vấn đề xã hội được bàn bạc có thể rút ra tù một tác phẩm văn học trong đề đọc hiểu (thường là câu chuyện ngắn gọn, giàu ý nghĩa). Dàn bài chung của bài nghị luận về một vấn đề xã hội đặt ra trong tác phẩm văn học: </a:t>
            </a:r>
            <a:endParaRPr lang="en-US" sz="2000" b="1" i="1" dirty="0">
              <a:latin typeface="+mj-lt"/>
            </a:endParaRPr>
          </a:p>
          <a:p>
            <a:pPr lvl="0" indent="546100" algn="just" fontAlgn="base">
              <a:spcBef>
                <a:spcPct val="0"/>
              </a:spcBef>
              <a:spcAft>
                <a:spcPct val="0"/>
              </a:spcAft>
            </a:pPr>
            <a:r>
              <a:rPr lang="vi-VN" sz="2000" b="1" i="1" dirty="0">
                <a:latin typeface="+mj-lt"/>
              </a:rPr>
              <a:t> Giới thiệu tác giả, tác phẩm và vấn đề xã hội mà tác phẩm nêu ở đề bài đặt ra.</a:t>
            </a:r>
            <a:endParaRPr lang="en-US" sz="2000" b="1" i="1" dirty="0">
              <a:latin typeface="+mj-lt"/>
            </a:endParaRPr>
          </a:p>
          <a:p>
            <a:pPr lvl="0" indent="546100" algn="just" fontAlgn="base">
              <a:spcBef>
                <a:spcPct val="0"/>
              </a:spcBef>
              <a:spcAft>
                <a:spcPct val="0"/>
              </a:spcAft>
            </a:pPr>
            <a:r>
              <a:rPr lang="vi-VN" sz="2000" b="1" i="1" dirty="0">
                <a:latin typeface="+mj-lt"/>
              </a:rPr>
              <a:t>  Giải thích và rút ra vấn đề xã hội đã được đặt ra từ tác phẩm. Phần này chỉ giải thích, phân tích một cách khái quát và cuối cùng phải chốt lại thành một luận đề ngắn gọn. </a:t>
            </a:r>
            <a:endParaRPr lang="en-US" sz="2000" b="1" i="1" dirty="0">
              <a:latin typeface="+mj-lt"/>
            </a:endParaRPr>
          </a:p>
          <a:p>
            <a:pPr lvl="0" indent="546100" algn="just" fontAlgn="base">
              <a:spcBef>
                <a:spcPct val="0"/>
              </a:spcBef>
              <a:spcAft>
                <a:spcPct val="0"/>
              </a:spcAft>
            </a:pPr>
            <a:r>
              <a:rPr lang="vi-VN" sz="2000" b="1" i="1" dirty="0">
                <a:latin typeface="+mj-lt"/>
              </a:rPr>
              <a:t> Thực hiện trình tự các thao tác nghị luận tương tự như ở bài văn nghị luận về tư tưởng đạo lí hoặc nghị luận về hiện tượng đời sống như đã nêu ở trên.</a:t>
            </a:r>
            <a:endParaRPr lang="en-US" sz="2000" b="1" i="1" dirty="0">
              <a:latin typeface="+mj-lt"/>
            </a:endParaRPr>
          </a:p>
          <a:p>
            <a:pPr lvl="0" indent="546100" algn="just" fontAlgn="base">
              <a:spcBef>
                <a:spcPct val="0"/>
              </a:spcBef>
              <a:spcAft>
                <a:spcPct val="0"/>
              </a:spcAft>
            </a:pPr>
            <a:r>
              <a:rPr lang="vi-VN" sz="2000" b="1" i="1" dirty="0">
                <a:latin typeface="+mj-lt"/>
              </a:rPr>
              <a:t>  Khẳng định chung về ý nghĩa xã hội mà tác phẩm văn học đã nêu ra. </a:t>
            </a:r>
            <a:endParaRPr lang="en-US" sz="2000" b="1" i="1" dirty="0">
              <a:latin typeface="+mj-lt"/>
            </a:endParaRPr>
          </a:p>
          <a:p>
            <a:pPr lvl="0" indent="546100" algn="just" fontAlgn="base">
              <a:spcBef>
                <a:spcPct val="0"/>
              </a:spcBef>
              <a:spcAft>
                <a:spcPct val="0"/>
              </a:spcAft>
            </a:pPr>
            <a:r>
              <a:rPr lang="vi-VN" sz="2000" b="1" i="1" dirty="0">
                <a:latin typeface="+mj-lt"/>
              </a:rPr>
              <a:t> Trải nghiệm bản thân của người viết, rút ra bài học nhận thức và hành </a:t>
            </a:r>
            <a:r>
              <a:rPr lang="vi-VN" sz="2000" b="1" dirty="0">
                <a:latin typeface="+mj-lt"/>
              </a:rPr>
              <a:t>động</a:t>
            </a:r>
            <a:endParaRPr kumimoji="0" lang="en-US" sz="2000" b="1" i="0" u="none" strike="noStrike" cap="none" normalizeH="0" baseline="0" dirty="0">
              <a:ln>
                <a:noFill/>
              </a:ln>
              <a:solidFill>
                <a:schemeClr val="tx1"/>
              </a:solidFill>
              <a:effectLst/>
              <a:latin typeface="+mj-lt"/>
              <a:cs typeface="Times New Roman" pitchFamily="18" charset="0"/>
            </a:endParaRPr>
          </a:p>
        </p:txBody>
      </p:sp>
    </p:spTree>
    <p:extLst>
      <p:ext uri="{BB962C8B-B14F-4D97-AF65-F5344CB8AC3E}">
        <p14:creationId xmlns:p14="http://schemas.microsoft.com/office/powerpoint/2010/main" val="3705143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066800"/>
            <a:ext cx="9144000" cy="4524315"/>
          </a:xfrm>
          <a:prstGeom prst="rect">
            <a:avLst/>
          </a:prstGeom>
        </p:spPr>
        <p:txBody>
          <a:bodyPr wrap="square">
            <a:spAutoFit/>
          </a:bodyPr>
          <a:lstStyle/>
          <a:p>
            <a:r>
              <a:rPr lang="vi-VN" sz="2400" b="1" dirty="0">
                <a:latin typeface="+mj-lt"/>
              </a:rPr>
              <a:t>Phần I </a:t>
            </a:r>
            <a:r>
              <a:rPr lang="en-US" sz="2400" b="1" dirty="0">
                <a:latin typeface="Times New Roman" pitchFamily="18" charset="0"/>
                <a:cs typeface="Times New Roman" pitchFamily="18" charset="0"/>
              </a:rPr>
              <a:t>(4 </a:t>
            </a:r>
            <a:r>
              <a:rPr lang="en-US" sz="2400" b="1" dirty="0" err="1">
                <a:latin typeface="Times New Roman" pitchFamily="18" charset="0"/>
                <a:cs typeface="Times New Roman" pitchFamily="18" charset="0"/>
              </a:rPr>
              <a:t>điểm</a:t>
            </a:r>
            <a:r>
              <a:rPr lang="en-US" sz="2400" b="1" dirty="0">
                <a:latin typeface="Times New Roman" pitchFamily="18" charset="0"/>
                <a:cs typeface="Times New Roman" pitchFamily="18" charset="0"/>
              </a:rPr>
              <a:t>)</a:t>
            </a:r>
          </a:p>
          <a:p>
            <a:r>
              <a:rPr lang="vi-VN" sz="2400" dirty="0">
                <a:latin typeface="+mj-lt"/>
              </a:rPr>
              <a:t>Mở đầu bài thơ Nói với con, nhà thơ Y Phương viết:</a:t>
            </a:r>
          </a:p>
          <a:p>
            <a:r>
              <a:rPr lang="en-US" sz="2400" i="1" dirty="0">
                <a:latin typeface="+mj-lt"/>
              </a:rPr>
              <a:t>			</a:t>
            </a:r>
            <a:r>
              <a:rPr lang="vi-VN" sz="2400" i="1" dirty="0">
                <a:latin typeface="+mj-lt"/>
              </a:rPr>
              <a:t>Chân phải bước tới cha </a:t>
            </a:r>
            <a:br>
              <a:rPr lang="vi-VN" sz="2400" i="1" dirty="0">
                <a:latin typeface="+mj-lt"/>
              </a:rPr>
            </a:br>
            <a:r>
              <a:rPr lang="en-US" sz="2400" i="1" dirty="0">
                <a:latin typeface="+mj-lt"/>
              </a:rPr>
              <a:t>			</a:t>
            </a:r>
            <a:r>
              <a:rPr lang="vi-VN" sz="2400" i="1" dirty="0">
                <a:latin typeface="+mj-lt"/>
              </a:rPr>
              <a:t>Chân trái bước tới mẹ </a:t>
            </a:r>
            <a:br>
              <a:rPr lang="vi-VN" sz="2400" i="1" dirty="0">
                <a:latin typeface="+mj-lt"/>
              </a:rPr>
            </a:br>
            <a:r>
              <a:rPr lang="en-US" sz="2400" i="1" dirty="0">
                <a:latin typeface="+mj-lt"/>
              </a:rPr>
              <a:t>			</a:t>
            </a:r>
            <a:r>
              <a:rPr lang="vi-VN" sz="2400" i="1" dirty="0">
                <a:latin typeface="+mj-lt"/>
              </a:rPr>
              <a:t>Một bước chạm tiếng nói </a:t>
            </a:r>
            <a:br>
              <a:rPr lang="vi-VN" sz="2400" i="1" dirty="0">
                <a:latin typeface="+mj-lt"/>
              </a:rPr>
            </a:br>
            <a:r>
              <a:rPr lang="en-US" sz="2400" i="1" dirty="0">
                <a:latin typeface="+mj-lt"/>
              </a:rPr>
              <a:t>			</a:t>
            </a:r>
            <a:r>
              <a:rPr lang="vi-VN" sz="2400" i="1" dirty="0">
                <a:latin typeface="+mj-lt"/>
              </a:rPr>
              <a:t>Hai bước tới tiếng cười</a:t>
            </a:r>
            <a:endParaRPr lang="vi-VN" sz="2400" dirty="0">
              <a:latin typeface="+mj-lt"/>
            </a:endParaRPr>
          </a:p>
          <a:p>
            <a:r>
              <a:rPr lang="en-US" sz="2400" i="1" dirty="0">
                <a:latin typeface="+mj-lt"/>
              </a:rPr>
              <a:t>		</a:t>
            </a:r>
            <a:r>
              <a:rPr lang="en-US" sz="2400" b="1" i="1" dirty="0">
                <a:latin typeface="+mj-lt"/>
              </a:rPr>
              <a:t>       </a:t>
            </a:r>
            <a:r>
              <a:rPr lang="vi-VN" sz="2400" b="1" i="1" dirty="0">
                <a:latin typeface="+mj-lt"/>
              </a:rPr>
              <a:t>(Ngữ văn 9, tập hai, NXB Giáo dục Việt Nam, 2016)</a:t>
            </a:r>
            <a:endParaRPr lang="vi-VN" sz="2400" b="1" dirty="0">
              <a:latin typeface="+mj-lt"/>
            </a:endParaRPr>
          </a:p>
          <a:p>
            <a:r>
              <a:rPr lang="vi-VN" sz="2400" dirty="0">
                <a:latin typeface="+mj-lt"/>
              </a:rPr>
              <a:t>1. Ghi lại chính xác 7 dòng tiếp theo những dòng thơ trên. </a:t>
            </a:r>
            <a:endParaRPr lang="en-US" sz="2400" dirty="0">
              <a:latin typeface="+mj-lt"/>
            </a:endParaRPr>
          </a:p>
          <a:p>
            <a:r>
              <a:rPr lang="vi-VN" sz="2400" dirty="0">
                <a:latin typeface="+mj-lt"/>
              </a:rPr>
              <a:t>2. Cách miêu tả bước chân con “chạm tiếng nói”, “tới tiếng cười” có gì đặc biệt? Qua đó, tác giả đã thể hiện được điều gì? </a:t>
            </a:r>
          </a:p>
          <a:p>
            <a:r>
              <a:rPr lang="vi-VN" sz="2400" dirty="0">
                <a:latin typeface="+mj-lt"/>
              </a:rPr>
              <a:t>3</a:t>
            </a:r>
            <a:r>
              <a:rPr lang="vi-VN" sz="2400" dirty="0">
                <a:solidFill>
                  <a:srgbClr val="FF0000"/>
                </a:solidFill>
                <a:latin typeface="+mj-lt"/>
              </a:rPr>
              <a:t>. Hãy trình bày suy nghĩ của em (khoảng 12 câu) về quan niệm: Được sống trong tình yêu thương là hạnh phúc của mỗi con người. </a:t>
            </a:r>
          </a:p>
        </p:txBody>
      </p:sp>
      <p:sp>
        <p:nvSpPr>
          <p:cNvPr id="2" name="TextBox 1"/>
          <p:cNvSpPr txBox="1"/>
          <p:nvPr/>
        </p:nvSpPr>
        <p:spPr>
          <a:xfrm>
            <a:off x="152400" y="304800"/>
            <a:ext cx="7995781" cy="461665"/>
          </a:xfrm>
          <a:prstGeom prst="rect">
            <a:avLst/>
          </a:prstGeom>
          <a:noFill/>
        </p:spPr>
        <p:txBody>
          <a:bodyPr wrap="square" rtlCol="0">
            <a:spAutoFit/>
          </a:bodyPr>
          <a:lstStyle/>
          <a:p>
            <a:pPr algn="ctr"/>
            <a:r>
              <a:rPr lang="en-US" sz="2400" b="1" dirty="0" err="1">
                <a:solidFill>
                  <a:srgbClr val="7030A0"/>
                </a:solidFill>
                <a:latin typeface="Times New Roman" pitchFamily="18" charset="0"/>
                <a:cs typeface="Times New Roman" pitchFamily="18" charset="0"/>
              </a:rPr>
              <a:t>Đề</a:t>
            </a:r>
            <a:r>
              <a:rPr lang="en-US" sz="2400" b="1" dirty="0">
                <a:solidFill>
                  <a:srgbClr val="7030A0"/>
                </a:solidFill>
                <a:latin typeface="Times New Roman" pitchFamily="18" charset="0"/>
                <a:cs typeface="Times New Roman" pitchFamily="18" charset="0"/>
              </a:rPr>
              <a:t> </a:t>
            </a:r>
            <a:r>
              <a:rPr lang="en-US" sz="2400" b="1" dirty="0" err="1">
                <a:solidFill>
                  <a:srgbClr val="7030A0"/>
                </a:solidFill>
                <a:latin typeface="Times New Roman" pitchFamily="18" charset="0"/>
                <a:cs typeface="Times New Roman" pitchFamily="18" charset="0"/>
              </a:rPr>
              <a:t>thi</a:t>
            </a:r>
            <a:r>
              <a:rPr lang="en-US" sz="2400" b="1" dirty="0">
                <a:solidFill>
                  <a:srgbClr val="7030A0"/>
                </a:solidFill>
                <a:latin typeface="Times New Roman" pitchFamily="18" charset="0"/>
                <a:cs typeface="Times New Roman" pitchFamily="18" charset="0"/>
              </a:rPr>
              <a:t> </a:t>
            </a:r>
            <a:r>
              <a:rPr lang="en-US" sz="2400" b="1" dirty="0" err="1">
                <a:solidFill>
                  <a:srgbClr val="7030A0"/>
                </a:solidFill>
                <a:latin typeface="Times New Roman" pitchFamily="18" charset="0"/>
                <a:cs typeface="Times New Roman" pitchFamily="18" charset="0"/>
              </a:rPr>
              <a:t>vào</a:t>
            </a:r>
            <a:r>
              <a:rPr lang="en-US" sz="2400" b="1" dirty="0">
                <a:solidFill>
                  <a:srgbClr val="7030A0"/>
                </a:solidFill>
                <a:latin typeface="Times New Roman" pitchFamily="18" charset="0"/>
                <a:cs typeface="Times New Roman" pitchFamily="18" charset="0"/>
              </a:rPr>
              <a:t> </a:t>
            </a:r>
            <a:r>
              <a:rPr lang="en-US" sz="2400" b="1" dirty="0" err="1">
                <a:solidFill>
                  <a:srgbClr val="7030A0"/>
                </a:solidFill>
                <a:latin typeface="Times New Roman" pitchFamily="18" charset="0"/>
                <a:cs typeface="Times New Roman" pitchFamily="18" charset="0"/>
              </a:rPr>
              <a:t>lớp</a:t>
            </a:r>
            <a:r>
              <a:rPr lang="en-US" sz="2400" b="1" dirty="0">
                <a:solidFill>
                  <a:srgbClr val="7030A0"/>
                </a:solidFill>
                <a:latin typeface="Times New Roman" pitchFamily="18" charset="0"/>
                <a:cs typeface="Times New Roman" pitchFamily="18" charset="0"/>
              </a:rPr>
              <a:t> 10</a:t>
            </a:r>
          </a:p>
        </p:txBody>
      </p:sp>
    </p:spTree>
    <p:extLst>
      <p:ext uri="{BB962C8B-B14F-4D97-AF65-F5344CB8AC3E}">
        <p14:creationId xmlns:p14="http://schemas.microsoft.com/office/powerpoint/2010/main" val="376737685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351"/>
            <a:ext cx="9144000" cy="6863417"/>
          </a:xfrm>
          <a:prstGeom prst="rect">
            <a:avLst/>
          </a:prstGeom>
        </p:spPr>
        <p:txBody>
          <a:bodyPr wrap="square">
            <a:spAutoFit/>
          </a:bodyPr>
          <a:lstStyle/>
          <a:p>
            <a:r>
              <a:rPr lang="vi-VN" sz="2000" b="1" dirty="0">
                <a:latin typeface="+mj-lt"/>
              </a:rPr>
              <a:t>Phần II </a:t>
            </a:r>
            <a:r>
              <a:rPr lang="en-US" sz="2000" b="1" dirty="0">
                <a:latin typeface="+mj-lt"/>
              </a:rPr>
              <a:t>( 6 </a:t>
            </a:r>
            <a:r>
              <a:rPr lang="en-US" sz="2000" b="1" dirty="0" err="1">
                <a:latin typeface="+mj-lt"/>
              </a:rPr>
              <a:t>điểm</a:t>
            </a:r>
            <a:r>
              <a:rPr lang="en-US" sz="2000" b="1" dirty="0">
                <a:latin typeface="+mj-lt"/>
              </a:rPr>
              <a:t>)</a:t>
            </a:r>
          </a:p>
          <a:p>
            <a:r>
              <a:rPr lang="vi-VN" sz="2000" dirty="0">
                <a:latin typeface="+mj-lt"/>
              </a:rPr>
              <a:t>Cho đoạn trích:</a:t>
            </a:r>
          </a:p>
          <a:p>
            <a:r>
              <a:rPr lang="vi-VN" sz="2000" i="1" dirty="0">
                <a:latin typeface="+mj-lt"/>
              </a:rPr>
              <a:t>Ông nằm vật lên giường vắt tay lên trán nghĩ ngợi vẩn vơ. Ông lại nghĩ về cái làng của ông, lại nghĩ đến những ngày cùng làm với anh em. Ô, sao mà độ ấy vui thế. Ông thấy mình như trẻ ra. Cũng hát hỏng, bông phèng, cũng đào, cũng cuốc mê man suốt ngày. Trong lòng ông lão lại thấy náo nức hẳn lên. Ông lại muốn về làng, lại muốn được cùng anh em đào đường đắp ụ, xẻ hào, khuân đá… Không biết cái chòi gác ở đầu làng đã dựng xong chưa? Những đường hầm bí mật chắc là còn khướt lắm. Chao ôi! Ông lão nhớ làng, nhớ cái làng quá. </a:t>
            </a:r>
            <a:endParaRPr lang="vi-VN" sz="2000" dirty="0">
              <a:latin typeface="+mj-lt"/>
            </a:endParaRPr>
          </a:p>
          <a:p>
            <a:r>
              <a:rPr lang="en-US" sz="2000" i="1" dirty="0">
                <a:latin typeface="+mj-lt"/>
              </a:rPr>
              <a:t>			             </a:t>
            </a:r>
            <a:r>
              <a:rPr lang="vi-VN" sz="2000" i="1" dirty="0">
                <a:latin typeface="+mj-lt"/>
              </a:rPr>
              <a:t>(Ngữ văn 9, tập một, NXB Giáo dục Việt Nam, 2016)</a:t>
            </a:r>
            <a:endParaRPr lang="vi-VN" sz="2000" dirty="0">
              <a:latin typeface="+mj-lt"/>
            </a:endParaRPr>
          </a:p>
          <a:p>
            <a:r>
              <a:rPr lang="en-US" sz="2000" dirty="0">
                <a:latin typeface="+mj-lt"/>
              </a:rPr>
              <a:t>1. </a:t>
            </a:r>
            <a:r>
              <a:rPr lang="vi-VN" sz="2000" dirty="0">
                <a:latin typeface="+mj-lt"/>
              </a:rPr>
              <a:t>Đoạn văn trên được trích từ truyện ngắn nào? Của ai? Nêu hoàn cảnh ra đời của truyện ngắn này. </a:t>
            </a:r>
            <a:endParaRPr lang="en-US" sz="2000" dirty="0">
              <a:latin typeface="+mj-lt"/>
            </a:endParaRPr>
          </a:p>
          <a:p>
            <a:r>
              <a:rPr lang="vi-VN" sz="2000" dirty="0">
                <a:latin typeface="+mj-lt"/>
              </a:rPr>
              <a:t>2. Dòng cảm xúc, suy nghĩ của nhân vật ông lão được thể hiện qua việc nhắc lại các từ, cụm từ nào trong đoạn trích? Trong dòng cảm xúc, suy nghĩ ấy có những kỉ niệm nào của ông với làng kháng chiến? </a:t>
            </a:r>
            <a:endParaRPr lang="en-US" sz="2000" dirty="0">
              <a:latin typeface="+mj-lt"/>
            </a:endParaRPr>
          </a:p>
          <a:p>
            <a:r>
              <a:rPr lang="vi-VN" sz="2000" dirty="0">
                <a:latin typeface="+mj-lt"/>
              </a:rPr>
              <a:t>3. Xét về mục đích nói, câu văn </a:t>
            </a:r>
            <a:r>
              <a:rPr lang="vi-VN" sz="2000" i="1" dirty="0">
                <a:latin typeface="+mj-lt"/>
              </a:rPr>
              <a:t>“Không biết cái chòi gác ở đầu làng đã dựng xong chưa” </a:t>
            </a:r>
            <a:r>
              <a:rPr lang="vi-VN" sz="2000" dirty="0">
                <a:latin typeface="+mj-lt"/>
              </a:rPr>
              <a:t>thuộc kiểu câu gì? Vì sao nỗi trăn trở của ông lão trong câu văn đó lại là một biểu hiện của tình cảm công dân? </a:t>
            </a:r>
          </a:p>
          <a:p>
            <a:r>
              <a:rPr lang="vi-VN" sz="2000" dirty="0">
                <a:latin typeface="+mj-lt"/>
              </a:rPr>
              <a:t>4. Với hiểu biết của em về truyện ngắn trên, hãy viết một đoạn văn quy nạp khoảng12 câu, có sử dụng câu ghép và câu thế (gạch dưới câu ghép và từ ngữ được dùng làm phép thế) để khẳng định: Truyện đã khắc họa thành công hình ảnh những người nông dân trong kháng chiến.</a:t>
            </a:r>
          </a:p>
        </p:txBody>
      </p:sp>
    </p:spTree>
    <p:extLst>
      <p:ext uri="{BB962C8B-B14F-4D97-AF65-F5344CB8AC3E}">
        <p14:creationId xmlns:p14="http://schemas.microsoft.com/office/powerpoint/2010/main" val="243312010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066800"/>
            <a:ext cx="9144000" cy="5324535"/>
          </a:xfrm>
          <a:prstGeom prst="rect">
            <a:avLst/>
          </a:prstGeom>
        </p:spPr>
        <p:txBody>
          <a:bodyPr wrap="square">
            <a:spAutoFit/>
          </a:bodyPr>
          <a:lstStyle/>
          <a:p>
            <a:r>
              <a:rPr lang="vi-VN" b="1" dirty="0">
                <a:latin typeface="Times New Roman" pitchFamily="18" charset="0"/>
                <a:cs typeface="Times New Roman" pitchFamily="18" charset="0"/>
              </a:rPr>
              <a:t>Phần I </a:t>
            </a:r>
            <a:r>
              <a:rPr lang="en-US" b="1" dirty="0">
                <a:latin typeface="Times New Roman" pitchFamily="18" charset="0"/>
                <a:cs typeface="Times New Roman" pitchFamily="18" charset="0"/>
              </a:rPr>
              <a:t>: (6,0 </a:t>
            </a:r>
            <a:r>
              <a:rPr lang="en-US" b="1" dirty="0" err="1">
                <a:latin typeface="Times New Roman" pitchFamily="18" charset="0"/>
                <a:cs typeface="Times New Roman" pitchFamily="18" charset="0"/>
              </a:rPr>
              <a:t>điểm</a:t>
            </a:r>
            <a:r>
              <a:rPr lang="en-US" b="1" dirty="0">
                <a:latin typeface="Times New Roman" pitchFamily="18" charset="0"/>
                <a:cs typeface="Times New Roman" pitchFamily="18" charset="0"/>
              </a:rPr>
              <a:t>)</a:t>
            </a:r>
          </a:p>
          <a:p>
            <a:r>
              <a:rPr lang="en-US" dirty="0" err="1">
                <a:latin typeface="Times New Roman" pitchFamily="18" charset="0"/>
                <a:cs typeface="Times New Roman" pitchFamily="18" charset="0"/>
              </a:rPr>
              <a:t>Bài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thơ</a:t>
            </a: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Đoàn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thuyền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đánh</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cá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một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khúc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tráng</a:t>
            </a:r>
            <a:r>
              <a:rPr lang="en-US" dirty="0">
                <a:latin typeface="Times New Roman" pitchFamily="18" charset="0"/>
                <a:cs typeface="Times New Roman" pitchFamily="18" charset="0"/>
              </a:rPr>
              <a:t> ca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lao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thiên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nhiên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nước</a:t>
            </a:r>
            <a:r>
              <a:rPr lang="en-US" dirty="0">
                <a:latin typeface="Times New Roman" pitchFamily="18" charset="0"/>
                <a:cs typeface="Times New Roman" pitchFamily="18" charset="0"/>
              </a:rPr>
              <a:t>.</a:t>
            </a:r>
          </a:p>
          <a:p>
            <a:r>
              <a:rPr lang="en-US" dirty="0">
                <a:latin typeface="Times New Roman" pitchFamily="18" charset="0"/>
                <a:cs typeface="Times New Roman" pitchFamily="18" charset="0"/>
              </a:rPr>
              <a:t>1 Cho </a:t>
            </a:r>
            <a:r>
              <a:rPr lang="en-US" dirty="0" err="1">
                <a:latin typeface="Times New Roman" pitchFamily="18" charset="0"/>
                <a:cs typeface="Times New Roman" pitchFamily="18" charset="0"/>
              </a:rPr>
              <a:t>biết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tên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giả</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năm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sáng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bài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ấy</a:t>
            </a:r>
            <a:r>
              <a:rPr lang="vi-VN" dirty="0">
                <a:latin typeface="Times New Roman" pitchFamily="18" charset="0"/>
                <a:cs typeface="Times New Roman" pitchFamily="18" charset="0"/>
              </a:rPr>
              <a:t>. </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2. </a:t>
            </a:r>
            <a:r>
              <a:rPr lang="en-US" dirty="0" err="1">
                <a:latin typeface="Times New Roman" pitchFamily="18" charset="0"/>
                <a:cs typeface="Times New Roman" pitchFamily="18" charset="0"/>
              </a:rPr>
              <a:t>Xác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định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thuộc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trường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vựng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chỉ</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thiên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nhiên</a:t>
            </a:r>
            <a:r>
              <a:rPr lang="en-US" dirty="0">
                <a:latin typeface="Times New Roman" pitchFamily="18" charset="0"/>
                <a:cs typeface="Times New Roman" pitchFamily="18" charset="0"/>
              </a:rPr>
              <a:t> ở </a:t>
            </a:r>
            <a:r>
              <a:rPr lang="en-US" dirty="0" err="1">
                <a:latin typeface="Times New Roman" pitchFamily="18" charset="0"/>
                <a:cs typeface="Times New Roman" pitchFamily="18" charset="0"/>
              </a:rPr>
              <a:t>những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câu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sau</a:t>
            </a:r>
            <a:r>
              <a:rPr lang="en-US" dirty="0">
                <a:latin typeface="Times New Roman" pitchFamily="18" charset="0"/>
                <a:cs typeface="Times New Roman" pitchFamily="18" charset="0"/>
              </a:rPr>
              <a:t>:</a:t>
            </a:r>
          </a:p>
          <a:p>
            <a:pPr algn="ctr"/>
            <a:r>
              <a:rPr lang="en-US" i="1" dirty="0" err="1">
                <a:latin typeface="Times New Roman" pitchFamily="18" charset="0"/>
                <a:cs typeface="Times New Roman" pitchFamily="18" charset="0"/>
              </a:rPr>
              <a:t>Thuyền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lái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gió</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với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buồm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trăng</a:t>
            </a:r>
            <a:endParaRPr lang="en-US" i="1" dirty="0">
              <a:latin typeface="Times New Roman" pitchFamily="18" charset="0"/>
              <a:cs typeface="Times New Roman" pitchFamily="18" charset="0"/>
            </a:endParaRPr>
          </a:p>
          <a:p>
            <a:pPr algn="ctr"/>
            <a:r>
              <a:rPr lang="en-US" i="1" dirty="0" err="1">
                <a:latin typeface="Times New Roman" pitchFamily="18" charset="0"/>
                <a:cs typeface="Times New Roman" pitchFamily="18" charset="0"/>
              </a:rPr>
              <a:t>Lướt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giữa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mây</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cao</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với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biển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bằng</a:t>
            </a:r>
            <a:endParaRPr lang="en-US" i="1" dirty="0">
              <a:latin typeface="Times New Roman" pitchFamily="18" charset="0"/>
              <a:cs typeface="Times New Roman" pitchFamily="18" charset="0"/>
            </a:endParaRPr>
          </a:p>
          <a:p>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Biện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pháp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nói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những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ảnh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giàu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sức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liên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tưởng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được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dụng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trong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câu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này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có</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dụng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gì</a:t>
            </a:r>
            <a:r>
              <a:rPr lang="en-US" dirty="0">
                <a:latin typeface="Times New Roman" pitchFamily="18" charset="0"/>
                <a:cs typeface="Times New Roman" pitchFamily="18" charset="0"/>
              </a:rPr>
              <a:t>?</a:t>
            </a:r>
          </a:p>
          <a:p>
            <a:r>
              <a:rPr lang="en-US" dirty="0">
                <a:latin typeface="Times New Roman" pitchFamily="18" charset="0"/>
                <a:cs typeface="Times New Roman" pitchFamily="18" charset="0"/>
              </a:rPr>
              <a:t>3. </a:t>
            </a:r>
            <a:r>
              <a:rPr lang="en-US" dirty="0" err="1">
                <a:latin typeface="Times New Roman" pitchFamily="18" charset="0"/>
                <a:cs typeface="Times New Roman" pitchFamily="18" charset="0"/>
              </a:rPr>
              <a:t>Ghi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lại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chính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câu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trong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một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bài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Chủ</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tịch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Hồ</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Chí</a:t>
            </a:r>
            <a:r>
              <a:rPr lang="en-US" dirty="0">
                <a:latin typeface="Times New Roman" pitchFamily="18" charset="0"/>
                <a:cs typeface="Times New Roman" pitchFamily="18" charset="0"/>
              </a:rPr>
              <a:t> Minh </a:t>
            </a:r>
            <a:r>
              <a:rPr lang="en-US" dirty="0" err="1">
                <a:latin typeface="Times New Roman" pitchFamily="18" charset="0"/>
                <a:cs typeface="Times New Roman" pitchFamily="18" charset="0"/>
              </a:rPr>
              <a:t>mà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đã</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ở </a:t>
            </a:r>
            <a:r>
              <a:rPr lang="en-US" dirty="0" err="1">
                <a:latin typeface="Times New Roman" pitchFamily="18" charset="0"/>
                <a:cs typeface="Times New Roman" pitchFamily="18" charset="0"/>
              </a:rPr>
              <a:t>chương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Ngữ</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văn</a:t>
            </a:r>
            <a:r>
              <a:rPr lang="en-US" dirty="0">
                <a:latin typeface="Times New Roman" pitchFamily="18" charset="0"/>
                <a:cs typeface="Times New Roman" pitchFamily="18" charset="0"/>
              </a:rPr>
              <a:t> THCS </a:t>
            </a:r>
            <a:r>
              <a:rPr lang="en-US" dirty="0" err="1">
                <a:latin typeface="Times New Roman" pitchFamily="18" charset="0"/>
                <a:cs typeface="Times New Roman" pitchFamily="18" charset="0"/>
              </a:rPr>
              <a:t>cũng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có</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ảnh</a:t>
            </a:r>
            <a:r>
              <a:rPr lang="en-US" dirty="0">
                <a:latin typeface="Times New Roman" pitchFamily="18" charset="0"/>
                <a:cs typeface="Times New Roman" pitchFamily="18" charset="0"/>
              </a:rPr>
              <a:t> con </a:t>
            </a:r>
            <a:r>
              <a:rPr lang="en-US" dirty="0" err="1">
                <a:latin typeface="Times New Roman" pitchFamily="18" charset="0"/>
                <a:cs typeface="Times New Roman" pitchFamily="18" charset="0"/>
              </a:rPr>
              <a:t>thuyền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trong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đêm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trăng</a:t>
            </a:r>
            <a:r>
              <a:rPr lang="en-US" dirty="0">
                <a:latin typeface="Times New Roman" pitchFamily="18" charset="0"/>
                <a:cs typeface="Times New Roman" pitchFamily="18" charset="0"/>
              </a:rPr>
              <a:t>.</a:t>
            </a:r>
          </a:p>
          <a:p>
            <a:r>
              <a:rPr lang="en-US" dirty="0">
                <a:latin typeface="Times New Roman" pitchFamily="18" charset="0"/>
                <a:cs typeface="Times New Roman" pitchFamily="18" charset="0"/>
              </a:rPr>
              <a:t>4. </a:t>
            </a:r>
            <a:r>
              <a:rPr lang="en-US" dirty="0" err="1">
                <a:latin typeface="Times New Roman" pitchFamily="18" charset="0"/>
                <a:cs typeface="Times New Roman" pitchFamily="18" charset="0"/>
              </a:rPr>
              <a:t>Viết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một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đoạn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khoảng</a:t>
            </a:r>
            <a:r>
              <a:rPr lang="en-US" dirty="0">
                <a:latin typeface="Times New Roman" pitchFamily="18" charset="0"/>
                <a:cs typeface="Times New Roman" pitchFamily="18" charset="0"/>
              </a:rPr>
              <a:t> 12 </a:t>
            </a:r>
            <a:r>
              <a:rPr lang="en-US" dirty="0" err="1">
                <a:latin typeface="Times New Roman" pitchFamily="18" charset="0"/>
                <a:cs typeface="Times New Roman" pitchFamily="18" charset="0"/>
              </a:rPr>
              <a:t>câu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theo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cách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lập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luận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diễn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dịch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làm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rõ</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ảnh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người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lao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ở </a:t>
            </a:r>
            <a:r>
              <a:rPr lang="en-US" dirty="0" err="1">
                <a:latin typeface="Times New Roman" pitchFamily="18" charset="0"/>
                <a:cs typeface="Times New Roman" pitchFamily="18" charset="0"/>
              </a:rPr>
              <a:t>khổ</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dưới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đây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trong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đó</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có</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dụng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phép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lặp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liên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kết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câu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có</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thành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phần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phụ</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chú</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gạch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dưới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những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ngữ</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làm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phép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lặp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thành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phần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phụ</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chú</a:t>
            </a:r>
            <a:r>
              <a:rPr lang="en-US" dirty="0">
                <a:latin typeface="Times New Roman" pitchFamily="18" charset="0"/>
                <a:cs typeface="Times New Roman" pitchFamily="18" charset="0"/>
              </a:rPr>
              <a:t>):</a:t>
            </a:r>
          </a:p>
          <a:p>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 Sao </a:t>
            </a:r>
            <a:r>
              <a:rPr lang="en-US" i="1" dirty="0" err="1">
                <a:latin typeface="Times New Roman" pitchFamily="18" charset="0"/>
                <a:cs typeface="Times New Roman" pitchFamily="18" charset="0"/>
              </a:rPr>
              <a:t>mờ</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kéo</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lưới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kịp</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trời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sáng</a:t>
            </a:r>
            <a:r>
              <a:rPr lang="en-US" i="1" dirty="0">
                <a:latin typeface="Times New Roman" pitchFamily="18" charset="0"/>
                <a:cs typeface="Times New Roman" pitchFamily="18" charset="0"/>
              </a:rPr>
              <a:t>,</a:t>
            </a:r>
          </a:p>
          <a:p>
            <a:pPr algn="ctr"/>
            <a:r>
              <a:rPr lang="en-US" i="1" dirty="0">
                <a:latin typeface="Times New Roman" pitchFamily="18" charset="0"/>
                <a:cs typeface="Times New Roman" pitchFamily="18" charset="0"/>
              </a:rPr>
              <a:t> Ta </a:t>
            </a:r>
            <a:r>
              <a:rPr lang="en-US" i="1" dirty="0" err="1">
                <a:latin typeface="Times New Roman" pitchFamily="18" charset="0"/>
                <a:cs typeface="Times New Roman" pitchFamily="18" charset="0"/>
              </a:rPr>
              <a:t>kéo</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xoăn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tay</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chùm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cá</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nặng</a:t>
            </a:r>
            <a:r>
              <a:rPr lang="en-US" i="1" dirty="0">
                <a:latin typeface="Times New Roman" pitchFamily="18" charset="0"/>
                <a:cs typeface="Times New Roman" pitchFamily="18" charset="0"/>
              </a:rPr>
              <a:t>.</a:t>
            </a:r>
          </a:p>
          <a:p>
            <a:pPr algn="ct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Vẩy</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bạc</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đuôi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vàng</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lóe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rạng</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đông</a:t>
            </a:r>
            <a:r>
              <a:rPr lang="en-US" i="1" dirty="0">
                <a:latin typeface="Times New Roman" pitchFamily="18" charset="0"/>
                <a:cs typeface="Times New Roman" pitchFamily="18" charset="0"/>
              </a:rPr>
              <a:t>,</a:t>
            </a:r>
          </a:p>
          <a:p>
            <a:pPr algn="ct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Lưới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xếp</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buồm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lên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đón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nắng</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hồng</a:t>
            </a:r>
            <a:r>
              <a:rPr lang="en-US" i="1" dirty="0">
                <a:latin typeface="Times New Roman" pitchFamily="18" charset="0"/>
                <a:cs typeface="Times New Roman" pitchFamily="18" charset="0"/>
              </a:rPr>
              <a:t>.”</a:t>
            </a:r>
          </a:p>
          <a:p>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Trích</a:t>
            </a:r>
            <a:r>
              <a:rPr lang="en-US" dirty="0">
                <a:latin typeface="Times New Roman" pitchFamily="18" charset="0"/>
                <a:cs typeface="Times New Roman" pitchFamily="18" charset="0"/>
              </a:rPr>
              <a:t> </a:t>
            </a:r>
            <a:r>
              <a:rPr lang="en-US" b="1" dirty="0" err="1">
                <a:latin typeface="Times New Roman" pitchFamily="18" charset="0"/>
                <a:cs typeface="Times New Roman" pitchFamily="18" charset="0"/>
              </a:rPr>
              <a:t>Ngữ</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văn</a:t>
            </a:r>
            <a:r>
              <a:rPr lang="en-US" b="1" dirty="0">
                <a:latin typeface="Times New Roman" pitchFamily="18" charset="0"/>
                <a:cs typeface="Times New Roman" pitchFamily="18" charset="0"/>
              </a:rPr>
              <a:t> 9</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tập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một</a:t>
            </a:r>
            <a:r>
              <a:rPr lang="en-US" dirty="0">
                <a:latin typeface="Times New Roman" pitchFamily="18" charset="0"/>
                <a:cs typeface="Times New Roman" pitchFamily="18" charset="0"/>
              </a:rPr>
              <a:t>, NXB </a:t>
            </a:r>
            <a:r>
              <a:rPr lang="en-US" dirty="0" err="1">
                <a:latin typeface="Times New Roman" pitchFamily="18" charset="0"/>
                <a:cs typeface="Times New Roman" pitchFamily="18" charset="0"/>
              </a:rPr>
              <a:t>Giáo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dục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Việt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nam</a:t>
            </a:r>
            <a:r>
              <a:rPr lang="en-US" dirty="0">
                <a:latin typeface="Times New Roman" pitchFamily="18" charset="0"/>
                <a:cs typeface="Times New Roman" pitchFamily="18" charset="0"/>
              </a:rPr>
              <a:t>, 2017)</a:t>
            </a:r>
          </a:p>
          <a:p>
            <a:endParaRPr lang="vi-VN" sz="1600" dirty="0">
              <a:solidFill>
                <a:srgbClr val="FF0000"/>
              </a:solidFill>
              <a:latin typeface="Times New Roman" pitchFamily="18" charset="0"/>
              <a:cs typeface="Times New Roman" pitchFamily="18" charset="0"/>
            </a:endParaRPr>
          </a:p>
        </p:txBody>
      </p:sp>
      <p:sp>
        <p:nvSpPr>
          <p:cNvPr id="2" name="TextBox 1"/>
          <p:cNvSpPr txBox="1"/>
          <p:nvPr/>
        </p:nvSpPr>
        <p:spPr>
          <a:xfrm>
            <a:off x="5218" y="381000"/>
            <a:ext cx="7995781" cy="461665"/>
          </a:xfrm>
          <a:prstGeom prst="rect">
            <a:avLst/>
          </a:prstGeom>
          <a:noFill/>
        </p:spPr>
        <p:txBody>
          <a:bodyPr wrap="square" rtlCol="0">
            <a:spAutoFit/>
          </a:bodyPr>
          <a:lstStyle/>
          <a:p>
            <a:pPr algn="ctr"/>
            <a:r>
              <a:rPr lang="en-US" sz="2400" b="1" dirty="0">
                <a:solidFill>
                  <a:srgbClr val="7030A0"/>
                </a:solidFill>
                <a:latin typeface="Times New Roman" pitchFamily="18" charset="0"/>
                <a:cs typeface="Times New Roman" pitchFamily="18" charset="0"/>
              </a:rPr>
              <a:t> </a:t>
            </a:r>
            <a:r>
              <a:rPr lang="en-US" sz="2400" b="1" dirty="0" err="1">
                <a:solidFill>
                  <a:srgbClr val="7030A0"/>
                </a:solidFill>
                <a:latin typeface="Times New Roman" pitchFamily="18" charset="0"/>
                <a:cs typeface="Times New Roman" pitchFamily="18" charset="0"/>
              </a:rPr>
              <a:t>Đề</a:t>
            </a:r>
            <a:r>
              <a:rPr lang="en-US" sz="2400" b="1" dirty="0">
                <a:solidFill>
                  <a:srgbClr val="7030A0"/>
                </a:solidFill>
                <a:latin typeface="Times New Roman" pitchFamily="18" charset="0"/>
                <a:cs typeface="Times New Roman" pitchFamily="18" charset="0"/>
              </a:rPr>
              <a:t> </a:t>
            </a:r>
            <a:r>
              <a:rPr lang="en-US" sz="2400" b="1" dirty="0" err="1">
                <a:solidFill>
                  <a:srgbClr val="7030A0"/>
                </a:solidFill>
                <a:latin typeface="Times New Roman" pitchFamily="18" charset="0"/>
                <a:cs typeface="Times New Roman" pitchFamily="18" charset="0"/>
              </a:rPr>
              <a:t>thi</a:t>
            </a:r>
            <a:r>
              <a:rPr lang="en-US" sz="2400" b="1" dirty="0">
                <a:solidFill>
                  <a:srgbClr val="7030A0"/>
                </a:solidFill>
                <a:latin typeface="Times New Roman" pitchFamily="18" charset="0"/>
                <a:cs typeface="Times New Roman" pitchFamily="18" charset="0"/>
              </a:rPr>
              <a:t> </a:t>
            </a:r>
            <a:r>
              <a:rPr lang="en-US" sz="2400" b="1" dirty="0" err="1">
                <a:solidFill>
                  <a:srgbClr val="7030A0"/>
                </a:solidFill>
                <a:latin typeface="Times New Roman" pitchFamily="18" charset="0"/>
                <a:cs typeface="Times New Roman" pitchFamily="18" charset="0"/>
              </a:rPr>
              <a:t>vào</a:t>
            </a:r>
            <a:r>
              <a:rPr lang="en-US" sz="2400" b="1" dirty="0">
                <a:solidFill>
                  <a:srgbClr val="7030A0"/>
                </a:solidFill>
                <a:latin typeface="Times New Roman" pitchFamily="18" charset="0"/>
                <a:cs typeface="Times New Roman" pitchFamily="18" charset="0"/>
              </a:rPr>
              <a:t> </a:t>
            </a:r>
            <a:r>
              <a:rPr lang="en-US" sz="2400" b="1" dirty="0" err="1">
                <a:solidFill>
                  <a:srgbClr val="7030A0"/>
                </a:solidFill>
                <a:latin typeface="Times New Roman" pitchFamily="18" charset="0"/>
                <a:cs typeface="Times New Roman" pitchFamily="18" charset="0"/>
              </a:rPr>
              <a:t>lớp</a:t>
            </a:r>
            <a:r>
              <a:rPr lang="en-US" sz="2400" b="1" dirty="0">
                <a:solidFill>
                  <a:srgbClr val="7030A0"/>
                </a:solidFill>
                <a:latin typeface="Times New Roman" pitchFamily="18" charset="0"/>
                <a:cs typeface="Times New Roman" pitchFamily="18" charset="0"/>
              </a:rPr>
              <a:t> 10</a:t>
            </a:r>
          </a:p>
        </p:txBody>
      </p:sp>
    </p:spTree>
    <p:extLst>
      <p:ext uri="{BB962C8B-B14F-4D97-AF65-F5344CB8AC3E}">
        <p14:creationId xmlns:p14="http://schemas.microsoft.com/office/powerpoint/2010/main" val="376737685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351"/>
            <a:ext cx="9144000" cy="5632311"/>
          </a:xfrm>
          <a:prstGeom prst="rect">
            <a:avLst/>
          </a:prstGeom>
        </p:spPr>
        <p:txBody>
          <a:bodyPr wrap="square">
            <a:spAutoFit/>
          </a:bodyPr>
          <a:lstStyle/>
          <a:p>
            <a:r>
              <a:rPr lang="vi-VN" sz="2000" b="1" dirty="0">
                <a:latin typeface="+mj-lt"/>
              </a:rPr>
              <a:t>Phần II</a:t>
            </a:r>
            <a:r>
              <a:rPr lang="en-US" sz="2000" b="1" dirty="0">
                <a:latin typeface="+mj-lt"/>
              </a:rPr>
              <a:t>: ( 4,0 </a:t>
            </a:r>
            <a:r>
              <a:rPr lang="en-US" sz="2000" b="1" dirty="0" err="1">
                <a:latin typeface="+mj-lt"/>
              </a:rPr>
              <a:t>điểm</a:t>
            </a:r>
            <a:r>
              <a:rPr lang="en-US" sz="2000" b="1" dirty="0">
                <a:latin typeface="+mj-lt"/>
              </a:rPr>
              <a:t>)</a:t>
            </a:r>
          </a:p>
          <a:p>
            <a:r>
              <a:rPr lang="en-US" sz="2000" dirty="0" err="1">
                <a:latin typeface="Times New Roman" pitchFamily="18" charset="0"/>
                <a:cs typeface="Times New Roman" pitchFamily="18" charset="0"/>
              </a:rPr>
              <a:t>Sau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đây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phần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cuộc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trò</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chuyện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giữa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nhân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vật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Phan</a:t>
            </a:r>
            <a:r>
              <a:rPr lang="en-US" sz="2000" dirty="0">
                <a:latin typeface="Times New Roman" pitchFamily="18" charset="0"/>
                <a:cs typeface="Times New Roman" pitchFamily="18" charset="0"/>
              </a:rPr>
              <a:t> Lang </a:t>
            </a:r>
            <a:r>
              <a:rPr lang="en-US" sz="2000" dirty="0" err="1">
                <a:latin typeface="Times New Roman" pitchFamily="18" charset="0"/>
                <a:cs typeface="Times New Roman" pitchFamily="18" charset="0"/>
              </a:rPr>
              <a:t>và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Vũ</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Nương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trong</a:t>
            </a:r>
            <a:r>
              <a:rPr lang="en-US" sz="2000" dirty="0">
                <a:latin typeface="Times New Roman" pitchFamily="18" charset="0"/>
                <a:cs typeface="Times New Roman" pitchFamily="18" charset="0"/>
              </a:rPr>
              <a:t> </a:t>
            </a:r>
            <a:r>
              <a:rPr lang="en-US" sz="2000" i="1" dirty="0" err="1">
                <a:latin typeface="Times New Roman" pitchFamily="18" charset="0"/>
                <a:cs typeface="Times New Roman" pitchFamily="18" charset="0"/>
              </a:rPr>
              <a:t>Chuyện</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người</a:t>
            </a:r>
            <a:r>
              <a:rPr lang="en-US" sz="2000" i="1" dirty="0">
                <a:latin typeface="Times New Roman" pitchFamily="18" charset="0"/>
                <a:cs typeface="Times New Roman" pitchFamily="18" charset="0"/>
              </a:rPr>
              <a:t> con </a:t>
            </a:r>
            <a:r>
              <a:rPr lang="en-US" sz="2000" i="1" dirty="0" err="1">
                <a:latin typeface="Times New Roman" pitchFamily="18" charset="0"/>
                <a:cs typeface="Times New Roman" pitchFamily="18" charset="0"/>
              </a:rPr>
              <a:t>gái</a:t>
            </a:r>
            <a:r>
              <a:rPr lang="en-US" sz="2000" i="1" dirty="0">
                <a:latin typeface="Times New Roman" pitchFamily="18" charset="0"/>
                <a:cs typeface="Times New Roman" pitchFamily="18" charset="0"/>
              </a:rPr>
              <a:t> Nam </a:t>
            </a:r>
            <a:r>
              <a:rPr lang="en-US" sz="2000" i="1" dirty="0" err="1">
                <a:latin typeface="Times New Roman" pitchFamily="18" charset="0"/>
                <a:cs typeface="Times New Roman" pitchFamily="18" charset="0"/>
              </a:rPr>
              <a:t>Xương</a:t>
            </a:r>
            <a:r>
              <a:rPr lang="en-US" sz="2000" i="1" dirty="0">
                <a:latin typeface="Times New Roman" pitchFamily="18" charset="0"/>
                <a:cs typeface="Times New Roman" pitchFamily="18" charset="0"/>
              </a:rPr>
              <a:t> </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Nguyễn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Dữ</a:t>
            </a:r>
            <a:r>
              <a:rPr lang="en-US" sz="2000" dirty="0">
                <a:latin typeface="Times New Roman" pitchFamily="18" charset="0"/>
                <a:cs typeface="Times New Roman" pitchFamily="18" charset="0"/>
              </a:rPr>
              <a:t>):</a:t>
            </a:r>
          </a:p>
          <a:p>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Phan</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nói</a:t>
            </a:r>
            <a:r>
              <a:rPr lang="en-US" sz="2000" i="1" dirty="0">
                <a:latin typeface="Times New Roman" pitchFamily="18" charset="0"/>
                <a:cs typeface="Times New Roman" pitchFamily="18" charset="0"/>
              </a:rPr>
              <a:t>:</a:t>
            </a:r>
          </a:p>
          <a:p>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Nhà</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của</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tiên</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nhân</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của</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nương</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tử</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cây</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cối</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thành</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rừng</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phần</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mộ</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tiên</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nhân</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của</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nương</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tử</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cỏ</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gai</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rợp</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mắt</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Nương</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tử</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dù</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không</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nghĩ</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đến</a:t>
            </a:r>
            <a:r>
              <a:rPr lang="en-US" sz="2000" i="1" dirty="0">
                <a:latin typeface="Times New Roman" pitchFamily="18" charset="0"/>
                <a:cs typeface="Times New Roman" pitchFamily="18" charset="0"/>
              </a:rPr>
              <a:t> , </a:t>
            </a:r>
            <a:r>
              <a:rPr lang="en-US" sz="2000" i="1" dirty="0" err="1">
                <a:latin typeface="Times New Roman" pitchFamily="18" charset="0"/>
                <a:cs typeface="Times New Roman" pitchFamily="18" charset="0"/>
              </a:rPr>
              <a:t>nhưng</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tiên</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nhân</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còn</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mong</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đợi</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thì</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sao</a:t>
            </a:r>
            <a:r>
              <a:rPr lang="en-US" sz="2000" i="1" dirty="0">
                <a:latin typeface="Times New Roman" pitchFamily="18" charset="0"/>
                <a:cs typeface="Times New Roman" pitchFamily="18" charset="0"/>
              </a:rPr>
              <a:t>?</a:t>
            </a:r>
          </a:p>
          <a:p>
            <a:r>
              <a:rPr lang="en-US" sz="2000" i="1" dirty="0" err="1">
                <a:latin typeface="Times New Roman" pitchFamily="18" charset="0"/>
                <a:cs typeface="Times New Roman" pitchFamily="18" charset="0"/>
              </a:rPr>
              <a:t>Nghe</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đến</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đấy</a:t>
            </a:r>
            <a:r>
              <a:rPr lang="en-US" sz="2000" i="1" dirty="0">
                <a:latin typeface="Times New Roman" pitchFamily="18" charset="0"/>
                <a:cs typeface="Times New Roman" pitchFamily="18" charset="0"/>
              </a:rPr>
              <a:t> , </a:t>
            </a:r>
            <a:r>
              <a:rPr lang="en-US" sz="2000" i="1" dirty="0" err="1">
                <a:latin typeface="Times New Roman" pitchFamily="18" charset="0"/>
                <a:cs typeface="Times New Roman" pitchFamily="18" charset="0"/>
              </a:rPr>
              <a:t>Vũ</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Nương</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ứa</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nước</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mắt</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khóc</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rồi</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quả</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quyếtđổi</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giọng</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mà</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rằng</a:t>
            </a:r>
            <a:r>
              <a:rPr lang="en-US" sz="2000" i="1" dirty="0">
                <a:latin typeface="Times New Roman" pitchFamily="18" charset="0"/>
                <a:cs typeface="Times New Roman" pitchFamily="18" charset="0"/>
              </a:rPr>
              <a:t>:</a:t>
            </a:r>
          </a:p>
          <a:p>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Có</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lẽ</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không</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thể</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gửi</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hình</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ẩn</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bóng</a:t>
            </a:r>
            <a:r>
              <a:rPr lang="en-US" sz="2000" i="1" dirty="0">
                <a:latin typeface="Times New Roman" pitchFamily="18" charset="0"/>
                <a:cs typeface="Times New Roman" pitchFamily="18" charset="0"/>
              </a:rPr>
              <a:t> ở </a:t>
            </a:r>
            <a:r>
              <a:rPr lang="en-US" sz="2000" i="1" dirty="0" err="1">
                <a:latin typeface="Times New Roman" pitchFamily="18" charset="0"/>
                <a:cs typeface="Times New Roman" pitchFamily="18" charset="0"/>
              </a:rPr>
              <a:t>đây</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được</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mãi</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để</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mang</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tiếng</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xấu</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xa</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Vả</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chăng</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ngựa</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Hồ</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gầm</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gió</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bắc</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chim</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Việt</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đậu</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cành</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nam</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Cảm</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vì</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nỗi</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ấy</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tôi</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tất</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phải</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tìm</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về</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có</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ngày</a:t>
            </a:r>
            <a:r>
              <a:rPr lang="en-US" sz="2000" i="1" dirty="0">
                <a:latin typeface="Times New Roman" pitchFamily="18" charset="0"/>
                <a:cs typeface="Times New Roman" pitchFamily="18" charset="0"/>
              </a:rPr>
              <a:t>.”</a:t>
            </a:r>
            <a:endParaRPr lang="vi-VN" sz="2000" i="1" dirty="0">
              <a:latin typeface="Times New Roman" pitchFamily="18" charset="0"/>
              <a:cs typeface="Times New Roman" pitchFamily="18" charset="0"/>
            </a:endParaRPr>
          </a:p>
          <a:p>
            <a:r>
              <a:rPr lang="en-US" sz="2000" i="1" dirty="0">
                <a:latin typeface="Times New Roman" pitchFamily="18" charset="0"/>
                <a:cs typeface="Times New Roman" pitchFamily="18" charset="0"/>
              </a:rPr>
              <a:t>			            </a:t>
            </a:r>
            <a:r>
              <a:rPr lang="vi-VN" sz="2000" i="1" dirty="0">
                <a:latin typeface="Times New Roman" pitchFamily="18" charset="0"/>
                <a:cs typeface="Times New Roman" pitchFamily="18" charset="0"/>
              </a:rPr>
              <a:t>(Ngữ văn 9, </a:t>
            </a:r>
            <a:r>
              <a:rPr lang="vi-VN" sz="2000" dirty="0">
                <a:latin typeface="Times New Roman" pitchFamily="18" charset="0"/>
                <a:cs typeface="Times New Roman" pitchFamily="18" charset="0"/>
              </a:rPr>
              <a:t>tập một, NXB Giáo dục Việt Nam, 201</a:t>
            </a:r>
            <a:r>
              <a:rPr lang="en-US" sz="2000" dirty="0">
                <a:latin typeface="Times New Roman" pitchFamily="18" charset="0"/>
                <a:cs typeface="Times New Roman" pitchFamily="18" charset="0"/>
              </a:rPr>
              <a:t>7</a:t>
            </a:r>
            <a:r>
              <a:rPr lang="vi-VN" sz="2000" i="1" dirty="0">
                <a:latin typeface="Times New Roman" pitchFamily="18" charset="0"/>
                <a:cs typeface="Times New Roman" pitchFamily="18" charset="0"/>
              </a:rPr>
              <a:t>)</a:t>
            </a:r>
            <a:endParaRPr lang="vi-VN" sz="2000" dirty="0">
              <a:latin typeface="Times New Roman" pitchFamily="18" charset="0"/>
              <a:cs typeface="Times New Roman" pitchFamily="18" charset="0"/>
            </a:endParaRPr>
          </a:p>
          <a:p>
            <a:pPr marL="457200" indent="-457200"/>
            <a:r>
              <a:rPr lang="en-US" sz="2000" dirty="0">
                <a:latin typeface="Times New Roman" pitchFamily="18" charset="0"/>
                <a:cs typeface="Times New Roman" pitchFamily="18" charset="0"/>
              </a:rPr>
              <a:t> 1. </a:t>
            </a:r>
            <a:r>
              <a:rPr lang="en-US" sz="2000" dirty="0" err="1">
                <a:latin typeface="Times New Roman" pitchFamily="18" charset="0"/>
                <a:cs typeface="Times New Roman" pitchFamily="18" charset="0"/>
              </a:rPr>
              <a:t>Phan</a:t>
            </a:r>
            <a:r>
              <a:rPr lang="en-US" sz="2000" dirty="0">
                <a:latin typeface="Times New Roman" pitchFamily="18" charset="0"/>
                <a:cs typeface="Times New Roman" pitchFamily="18" charset="0"/>
              </a:rPr>
              <a:t> Lang </a:t>
            </a:r>
            <a:r>
              <a:rPr lang="en-US" sz="2000" dirty="0" err="1">
                <a:latin typeface="Times New Roman" pitchFamily="18" charset="0"/>
                <a:cs typeface="Times New Roman" pitchFamily="18" charset="0"/>
              </a:rPr>
              <a:t>trò</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chuyện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với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Vũ</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Nương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trong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hoàn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cảnh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nào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Từ</a:t>
            </a:r>
            <a:r>
              <a:rPr lang="en-US" sz="2000" dirty="0">
                <a:latin typeface="Times New Roman" pitchFamily="18" charset="0"/>
                <a:cs typeface="Times New Roman" pitchFamily="18" charset="0"/>
              </a:rPr>
              <a:t> “</a:t>
            </a:r>
            <a:r>
              <a:rPr lang="en-US" sz="2000" i="1" dirty="0" err="1">
                <a:latin typeface="Times New Roman" pitchFamily="18" charset="0"/>
                <a:cs typeface="Times New Roman" pitchFamily="18" charset="0"/>
              </a:rPr>
              <a:t>tiên</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nhân</a:t>
            </a:r>
            <a:r>
              <a:rPr lang="en-US" sz="2000" i="1" dirty="0">
                <a:latin typeface="Times New Roman" pitchFamily="18" charset="0"/>
                <a:cs typeface="Times New Roman" pitchFamily="18" charset="0"/>
              </a:rPr>
              <a:t>” </a:t>
            </a:r>
            <a:r>
              <a:rPr lang="en-US" sz="2000" dirty="0" err="1">
                <a:latin typeface="Times New Roman" pitchFamily="18" charset="0"/>
                <a:cs typeface="Times New Roman" pitchFamily="18" charset="0"/>
              </a:rPr>
              <a:t>được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nhắc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tới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trong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Phan</a:t>
            </a:r>
            <a:r>
              <a:rPr lang="en-US" sz="2000" dirty="0">
                <a:latin typeface="Times New Roman" pitchFamily="18" charset="0"/>
                <a:cs typeface="Times New Roman" pitchFamily="18" charset="0"/>
              </a:rPr>
              <a:t> Lang </a:t>
            </a:r>
            <a:r>
              <a:rPr lang="en-US" sz="2000" dirty="0" err="1">
                <a:latin typeface="Times New Roman" pitchFamily="18" charset="0"/>
                <a:cs typeface="Times New Roman" pitchFamily="18" charset="0"/>
              </a:rPr>
              <a:t>để</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chỉ</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những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ai</a:t>
            </a:r>
            <a:r>
              <a:rPr lang="en-US" sz="2000" dirty="0">
                <a:latin typeface="Times New Roman" pitchFamily="18" charset="0"/>
                <a:cs typeface="Times New Roman" pitchFamily="18" charset="0"/>
              </a:rPr>
              <a:t>?</a:t>
            </a:r>
          </a:p>
          <a:p>
            <a:r>
              <a:rPr lang="vi-VN" sz="2000" dirty="0">
                <a:latin typeface="Times New Roman" pitchFamily="18" charset="0"/>
                <a:cs typeface="Times New Roman" pitchFamily="18" charset="0"/>
              </a:rPr>
              <a:t>2. </a:t>
            </a:r>
            <a:r>
              <a:rPr lang="en-US" sz="2000" dirty="0" err="1">
                <a:latin typeface="Times New Roman" pitchFamily="18" charset="0"/>
                <a:cs typeface="Times New Roman" pitchFamily="18" charset="0"/>
              </a:rPr>
              <a:t>Vì</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nghe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Phan</a:t>
            </a:r>
            <a:r>
              <a:rPr lang="en-US" sz="2000" dirty="0">
                <a:latin typeface="Times New Roman" pitchFamily="18" charset="0"/>
                <a:cs typeface="Times New Roman" pitchFamily="18" charset="0"/>
              </a:rPr>
              <a:t> Lang </a:t>
            </a:r>
            <a:r>
              <a:rPr lang="en-US" sz="2000" dirty="0" err="1">
                <a:latin typeface="Times New Roman" pitchFamily="18" charset="0"/>
                <a:cs typeface="Times New Roman" pitchFamily="18" charset="0"/>
              </a:rPr>
              <a:t>nói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Vũ</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Nương</a:t>
            </a:r>
            <a:r>
              <a:rPr lang="en-US" sz="2000" dirty="0">
                <a:latin typeface="Times New Roman" pitchFamily="18" charset="0"/>
                <a:cs typeface="Times New Roman" pitchFamily="18" charset="0"/>
              </a:rPr>
              <a:t>  </a:t>
            </a:r>
            <a:r>
              <a:rPr lang="en-US" sz="2000" i="1" dirty="0">
                <a:latin typeface="Times New Roman" pitchFamily="18" charset="0"/>
                <a:cs typeface="Times New Roman" pitchFamily="18" charset="0"/>
              </a:rPr>
              <a:t>“</a:t>
            </a:r>
            <a:r>
              <a:rPr lang="en-US" sz="2000" i="1" dirty="0" err="1">
                <a:latin typeface="Times New Roman" pitchFamily="18" charset="0"/>
                <a:cs typeface="Times New Roman" pitchFamily="18" charset="0"/>
              </a:rPr>
              <a:t>ứa</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nước</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mắt</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khóc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quả</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quyết</a:t>
            </a:r>
            <a:r>
              <a:rPr lang="en-US" sz="2000" dirty="0">
                <a:latin typeface="Times New Roman" pitchFamily="18" charset="0"/>
                <a:cs typeface="Times New Roman" pitchFamily="18" charset="0"/>
              </a:rPr>
              <a:t> “</a:t>
            </a:r>
            <a:r>
              <a:rPr lang="en-US" sz="2000" i="1" dirty="0" err="1">
                <a:latin typeface="Times New Roman" pitchFamily="18" charset="0"/>
                <a:cs typeface="Times New Roman" pitchFamily="18" charset="0"/>
              </a:rPr>
              <a:t>tôi</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tất</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phải</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tìm</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về</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có</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ngày</a:t>
            </a:r>
            <a:r>
              <a:rPr lang="en-US" sz="2000" i="1" dirty="0">
                <a:latin typeface="Times New Roman" pitchFamily="18" charset="0"/>
                <a:cs typeface="Times New Roman" pitchFamily="18" charset="0"/>
              </a:rPr>
              <a:t>” ?</a:t>
            </a:r>
          </a:p>
          <a:p>
            <a:pPr marL="457200" indent="-457200"/>
            <a:r>
              <a:rPr lang="en-US" sz="2000" dirty="0">
                <a:solidFill>
                  <a:srgbClr val="FF0000"/>
                </a:solidFill>
                <a:latin typeface="Times New Roman" pitchFamily="18" charset="0"/>
                <a:cs typeface="Times New Roman" pitchFamily="18" charset="0"/>
              </a:rPr>
              <a:t>3. </a:t>
            </a:r>
            <a:r>
              <a:rPr lang="en-US" sz="2000" dirty="0" err="1">
                <a:solidFill>
                  <a:srgbClr val="FF0000"/>
                </a:solidFill>
                <a:latin typeface="Times New Roman" pitchFamily="18" charset="0"/>
                <a:cs typeface="Times New Roman" pitchFamily="18" charset="0"/>
              </a:rPr>
              <a:t>Em</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hãy</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trình</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bày</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suy</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nghĩ</a:t>
            </a:r>
            <a:r>
              <a:rPr lang="en-US" sz="2000" dirty="0">
                <a:solidFill>
                  <a:srgbClr val="FF0000"/>
                </a:solidFill>
                <a:latin typeface="Times New Roman" pitchFamily="18" charset="0"/>
                <a:cs typeface="Times New Roman" pitchFamily="18" charset="0"/>
              </a:rPr>
              <a:t> ( </a:t>
            </a:r>
            <a:r>
              <a:rPr lang="en-US" sz="2000" dirty="0" err="1">
                <a:solidFill>
                  <a:srgbClr val="FF0000"/>
                </a:solidFill>
                <a:latin typeface="Times New Roman" pitchFamily="18" charset="0"/>
                <a:cs typeface="Times New Roman" pitchFamily="18" charset="0"/>
              </a:rPr>
              <a:t>khoảng</a:t>
            </a:r>
            <a:r>
              <a:rPr lang="en-US" sz="2000" dirty="0">
                <a:solidFill>
                  <a:srgbClr val="FF0000"/>
                </a:solidFill>
                <a:latin typeface="Times New Roman" pitchFamily="18" charset="0"/>
                <a:cs typeface="Times New Roman" pitchFamily="18" charset="0"/>
              </a:rPr>
              <a:t> 2/3 </a:t>
            </a:r>
            <a:r>
              <a:rPr lang="en-US" sz="2000" dirty="0" err="1">
                <a:solidFill>
                  <a:srgbClr val="FF0000"/>
                </a:solidFill>
                <a:latin typeface="Times New Roman" pitchFamily="18" charset="0"/>
                <a:cs typeface="Times New Roman" pitchFamily="18" charset="0"/>
              </a:rPr>
              <a:t>trang</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giấy</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thi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về</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vai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trò</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của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gia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đình</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trong</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cuộc</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sống</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của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mỗi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chúng</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ta</a:t>
            </a:r>
            <a:r>
              <a:rPr lang="en-US" sz="2000" dirty="0">
                <a:solidFill>
                  <a:srgbClr val="FF0000"/>
                </a:solidFill>
                <a:latin typeface="Times New Roman" pitchFamily="18" charset="0"/>
                <a:cs typeface="Times New Roman" pitchFamily="18" charset="0"/>
              </a:rPr>
              <a:t>.</a:t>
            </a:r>
          </a:p>
          <a:p>
            <a:pPr marL="457200" indent="-457200"/>
            <a:endParaRPr lang="vi-VN" sz="20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43312010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85" name="Title 1"/>
          <p:cNvSpPr>
            <a:spLocks noGrp="1"/>
          </p:cNvSpPr>
          <p:nvPr>
            <p:ph type="title"/>
          </p:nvPr>
        </p:nvSpPr>
        <p:spPr/>
        <p:txBody>
          <a:bodyPr/>
          <a:lstStyle/>
          <a:p>
            <a:r>
              <a:rPr lang="en-US" sz="28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RÈN </a:t>
            </a:r>
            <a:r>
              <a:rPr lang="en-US" sz="2800" b="1" cap="all" dirty="0" err="1">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Kĩ</a:t>
            </a:r>
            <a:r>
              <a:rPr lang="en-US" sz="28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 </a:t>
            </a:r>
            <a:r>
              <a:rPr lang="en-US" sz="2800" b="1" cap="all" dirty="0" err="1">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năng</a:t>
            </a:r>
            <a:r>
              <a:rPr lang="en-US" sz="28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 </a:t>
            </a:r>
            <a:r>
              <a:rPr lang="en-US" sz="2800" b="1" cap="all" dirty="0" err="1">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ViẾT</a:t>
            </a:r>
            <a:r>
              <a:rPr lang="en-US" sz="28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 </a:t>
            </a:r>
            <a:r>
              <a:rPr lang="en-US" sz="2800" b="1" cap="all" dirty="0" err="1">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ĐoẠN</a:t>
            </a:r>
            <a:r>
              <a:rPr lang="en-US" sz="28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 VĂN NGHỊ </a:t>
            </a:r>
            <a:r>
              <a:rPr lang="en-US" sz="2800" b="1" cap="all" dirty="0" err="1">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LuẬN</a:t>
            </a:r>
            <a:r>
              <a:rPr lang="en-US" sz="28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 XÃ HỘI</a:t>
            </a:r>
          </a:p>
        </p:txBody>
      </p:sp>
      <p:graphicFrame>
        <p:nvGraphicFramePr>
          <p:cNvPr id="56635" name="Group 315"/>
          <p:cNvGraphicFramePr>
            <a:graphicFrameLocks noGrp="1"/>
          </p:cNvGraphicFramePr>
          <p:nvPr>
            <p:ph sz="half" idx="1"/>
          </p:nvPr>
        </p:nvGraphicFramePr>
        <p:xfrm>
          <a:off x="381000" y="2819400"/>
          <a:ext cx="2362200" cy="1905000"/>
        </p:xfrm>
        <a:graphic>
          <a:graphicData uri="http://schemas.openxmlformats.org/drawingml/2006/table">
            <a:tbl>
              <a:tblPr/>
              <a:tblGrid>
                <a:gridCol w="2362200">
                  <a:extLst>
                    <a:ext uri="{9D8B030D-6E8A-4147-A177-3AD203B41FA5}">
                      <a16:colId xmlns:a16="http://schemas.microsoft.com/office/drawing/2014/main" val="20000"/>
                    </a:ext>
                  </a:extLst>
                </a:gridCol>
              </a:tblGrid>
              <a:tr h="1905000">
                <a:tc>
                  <a:txBody>
                    <a:bodyPr/>
                    <a:lstStyle/>
                    <a:p>
                      <a:pPr marL="0" marR="0" lvl="0" indent="0" algn="just"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Rèn</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kĩ</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năng</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viết</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đoạn</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văn</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nghị</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luận</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về</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một</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sự</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việc</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hiện</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tượng</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đời</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sống</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a:t>
                      </a:r>
                    </a:p>
                  </a:txBody>
                  <a:tcPr marT="45724" marB="4572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56630" name="Group 310"/>
          <p:cNvGraphicFramePr>
            <a:graphicFrameLocks noGrp="1"/>
          </p:cNvGraphicFramePr>
          <p:nvPr>
            <p:ph sz="quarter" idx="2"/>
          </p:nvPr>
        </p:nvGraphicFramePr>
        <p:xfrm>
          <a:off x="3124200" y="2819400"/>
          <a:ext cx="2438400" cy="1905000"/>
        </p:xfrm>
        <a:graphic>
          <a:graphicData uri="http://schemas.openxmlformats.org/drawingml/2006/table">
            <a:tbl>
              <a:tblPr/>
              <a:tblGrid>
                <a:gridCol w="2438400">
                  <a:extLst>
                    <a:ext uri="{9D8B030D-6E8A-4147-A177-3AD203B41FA5}">
                      <a16:colId xmlns:a16="http://schemas.microsoft.com/office/drawing/2014/main" val="20000"/>
                    </a:ext>
                  </a:extLst>
                </a:gridCol>
              </a:tblGrid>
              <a:tr h="1905000">
                <a:tc>
                  <a:txBody>
                    <a:bodyPr/>
                    <a:lstStyle/>
                    <a:p>
                      <a:pPr marL="0" marR="0" lvl="0" indent="0" algn="just"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Rèn</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kĩ</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năng</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viết</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đoạn</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văn</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nghị</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luận</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về</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33CC"/>
                          </a:solidFill>
                          <a:effectLst/>
                          <a:latin typeface="Times New Roman" pitchFamily="18" charset="0"/>
                          <a:cs typeface="Times New Roman" pitchFamily="18" charset="0"/>
                        </a:rPr>
                        <a:t>một</a:t>
                      </a:r>
                      <a:r>
                        <a:rPr kumimoji="0" lang="en-US" sz="2000" b="1" i="0" u="none" strike="noStrike" cap="none" normalizeH="0" baseline="0" dirty="0">
                          <a:ln>
                            <a:noFill/>
                          </a:ln>
                          <a:solidFill>
                            <a:srgbClr val="0033CC"/>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33CC"/>
                          </a:solidFill>
                          <a:effectLst/>
                          <a:latin typeface="Times New Roman" pitchFamily="18" charset="0"/>
                          <a:cs typeface="Times New Roman" pitchFamily="18" charset="0"/>
                        </a:rPr>
                        <a:t>vấn</a:t>
                      </a:r>
                      <a:r>
                        <a:rPr kumimoji="0" lang="en-US" sz="2000" b="1" i="0" u="none" strike="noStrike" cap="none" normalizeH="0" baseline="0" dirty="0">
                          <a:ln>
                            <a:noFill/>
                          </a:ln>
                          <a:solidFill>
                            <a:srgbClr val="0033CC"/>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33CC"/>
                          </a:solidFill>
                          <a:effectLst/>
                          <a:latin typeface="Times New Roman" pitchFamily="18" charset="0"/>
                          <a:cs typeface="Times New Roman" pitchFamily="18" charset="0"/>
                        </a:rPr>
                        <a:t>đề</a:t>
                      </a:r>
                      <a:r>
                        <a:rPr kumimoji="0" lang="en-US" sz="2000" b="1" i="0" u="none" strike="noStrike" cap="none" normalizeH="0" baseline="0" dirty="0">
                          <a:ln>
                            <a:noFill/>
                          </a:ln>
                          <a:solidFill>
                            <a:srgbClr val="0033CC"/>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33CC"/>
                          </a:solidFill>
                          <a:effectLst/>
                          <a:latin typeface="Times New Roman" pitchFamily="18" charset="0"/>
                          <a:cs typeface="Times New Roman" pitchFamily="18" charset="0"/>
                        </a:rPr>
                        <a:t>tư</a:t>
                      </a:r>
                      <a:r>
                        <a:rPr kumimoji="0" lang="en-US" sz="2000" b="1" i="0" u="none" strike="noStrike" cap="none" normalizeH="0" baseline="0" dirty="0">
                          <a:ln>
                            <a:noFill/>
                          </a:ln>
                          <a:solidFill>
                            <a:srgbClr val="0033CC"/>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33CC"/>
                          </a:solidFill>
                          <a:effectLst/>
                          <a:latin typeface="Times New Roman" pitchFamily="18" charset="0"/>
                          <a:cs typeface="Times New Roman" pitchFamily="18" charset="0"/>
                        </a:rPr>
                        <a:t>tưởng</a:t>
                      </a:r>
                      <a:r>
                        <a:rPr kumimoji="0" lang="en-US" sz="2000" b="1" i="0" u="none" strike="noStrike" cap="none" normalizeH="0" baseline="0" dirty="0">
                          <a:ln>
                            <a:noFill/>
                          </a:ln>
                          <a:solidFill>
                            <a:srgbClr val="0033CC"/>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33CC"/>
                          </a:solidFill>
                          <a:effectLst/>
                          <a:latin typeface="Times New Roman" pitchFamily="18" charset="0"/>
                          <a:cs typeface="Times New Roman" pitchFamily="18" charset="0"/>
                        </a:rPr>
                        <a:t>đạo</a:t>
                      </a:r>
                      <a:r>
                        <a:rPr kumimoji="0" lang="en-US" sz="2000" b="1" i="0" u="none" strike="noStrike" cap="none" normalizeH="0" baseline="0" dirty="0">
                          <a:ln>
                            <a:noFill/>
                          </a:ln>
                          <a:solidFill>
                            <a:srgbClr val="0033CC"/>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33CC"/>
                          </a:solidFill>
                          <a:effectLst/>
                          <a:latin typeface="Times New Roman" pitchFamily="18" charset="0"/>
                          <a:cs typeface="Times New Roman" pitchFamily="18" charset="0"/>
                        </a:rPr>
                        <a:t>lí</a:t>
                      </a:r>
                      <a:r>
                        <a:rPr kumimoji="0" lang="en-US" sz="2000" b="1" i="0" u="none" strike="noStrike" cap="none" normalizeH="0" baseline="0" dirty="0">
                          <a:ln>
                            <a:noFill/>
                          </a:ln>
                          <a:solidFill>
                            <a:srgbClr val="0033CC"/>
                          </a:solidFill>
                          <a:effectLst/>
                          <a:latin typeface="Times New Roman" pitchFamily="18" charset="0"/>
                          <a:cs typeface="Times New Roman" pitchFamily="18" charset="0"/>
                        </a:rPr>
                        <a:t>.</a:t>
                      </a:r>
                      <a:endParaRPr kumimoji="0" lang="en-US" sz="2000" b="1"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56612" name="Group 292"/>
          <p:cNvGraphicFramePr>
            <a:graphicFrameLocks noGrp="1"/>
          </p:cNvGraphicFramePr>
          <p:nvPr>
            <p:ph sz="quarter" idx="3"/>
          </p:nvPr>
        </p:nvGraphicFramePr>
        <p:xfrm>
          <a:off x="5867400" y="2819400"/>
          <a:ext cx="2971800" cy="1905000"/>
        </p:xfrm>
        <a:graphic>
          <a:graphicData uri="http://schemas.openxmlformats.org/drawingml/2006/table">
            <a:tbl>
              <a:tblPr/>
              <a:tblGrid>
                <a:gridCol w="2971800">
                  <a:extLst>
                    <a:ext uri="{9D8B030D-6E8A-4147-A177-3AD203B41FA5}">
                      <a16:colId xmlns:a16="http://schemas.microsoft.com/office/drawing/2014/main" val="20000"/>
                    </a:ext>
                  </a:extLst>
                </a:gridCol>
              </a:tblGrid>
              <a:tr h="1905000">
                <a:tc>
                  <a:txBody>
                    <a:bodyPr/>
                    <a:lstStyle/>
                    <a:p>
                      <a:pPr marL="0" marR="0" lvl="0" indent="0" algn="just"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Rèn</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kĩ</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năng</a:t>
                      </a:r>
                      <a:r>
                        <a:rPr kumimoji="0" lang="en-US" sz="2000" b="1" i="0" u="none" strike="noStrike" cap="none" normalizeH="0" baseline="0" dirty="0">
                          <a:ln>
                            <a:noFill/>
                          </a:ln>
                          <a:solidFill>
                            <a:srgbClr val="0070C0"/>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70C0"/>
                          </a:solidFill>
                          <a:effectLst/>
                          <a:latin typeface="Times New Roman" pitchFamily="18" charset="0"/>
                          <a:cs typeface="Times New Roman" pitchFamily="18" charset="0"/>
                        </a:rPr>
                        <a:t>v</a:t>
                      </a:r>
                      <a:r>
                        <a:rPr kumimoji="0" lang="en-US" sz="2000" b="1" i="0" u="none" strike="noStrike" cap="none" normalizeH="0" baseline="0" dirty="0" err="1">
                          <a:ln>
                            <a:noFill/>
                          </a:ln>
                          <a:solidFill>
                            <a:schemeClr val="accent1"/>
                          </a:solidFill>
                          <a:effectLst/>
                          <a:latin typeface="Times New Roman" pitchFamily="18" charset="0"/>
                          <a:cs typeface="Times New Roman" pitchFamily="18" charset="0"/>
                        </a:rPr>
                        <a:t>iết</a:t>
                      </a:r>
                      <a:r>
                        <a:rPr kumimoji="0" lang="en-US" sz="2000" b="1" i="0" u="none" strike="noStrike" cap="none" normalizeH="0" baseline="0" dirty="0">
                          <a:ln>
                            <a:noFill/>
                          </a:ln>
                          <a:solidFill>
                            <a:schemeClr val="accent1"/>
                          </a:solidFill>
                          <a:effectLst/>
                          <a:latin typeface="Times New Roman" pitchFamily="18" charset="0"/>
                          <a:cs typeface="Times New Roman" pitchFamily="18" charset="0"/>
                        </a:rPr>
                        <a:t> </a:t>
                      </a:r>
                      <a:r>
                        <a:rPr kumimoji="0" lang="en-US" sz="2000" b="1" i="0" u="none" strike="noStrike" cap="none" normalizeH="0" baseline="0" dirty="0" err="1">
                          <a:ln>
                            <a:noFill/>
                          </a:ln>
                          <a:solidFill>
                            <a:schemeClr val="accent1"/>
                          </a:solidFill>
                          <a:effectLst/>
                          <a:latin typeface="Times New Roman" pitchFamily="18" charset="0"/>
                          <a:cs typeface="Times New Roman" pitchFamily="18" charset="0"/>
                        </a:rPr>
                        <a:t>đoạn</a:t>
                      </a:r>
                      <a:r>
                        <a:rPr kumimoji="0" lang="en-US" sz="2000" b="1" i="0" u="none" strike="noStrike" cap="none" normalizeH="0" baseline="0" dirty="0">
                          <a:ln>
                            <a:noFill/>
                          </a:ln>
                          <a:solidFill>
                            <a:schemeClr val="accent1"/>
                          </a:solidFill>
                          <a:effectLst/>
                          <a:latin typeface="Times New Roman" pitchFamily="18" charset="0"/>
                          <a:cs typeface="Times New Roman" pitchFamily="18" charset="0"/>
                        </a:rPr>
                        <a:t> </a:t>
                      </a:r>
                      <a:r>
                        <a:rPr kumimoji="0" lang="en-US" sz="2000" b="1" i="0" u="none" strike="noStrike" cap="none" normalizeH="0" baseline="0" dirty="0" err="1">
                          <a:ln>
                            <a:noFill/>
                          </a:ln>
                          <a:solidFill>
                            <a:schemeClr val="accent1"/>
                          </a:solidFill>
                          <a:effectLst/>
                          <a:latin typeface="Times New Roman" pitchFamily="18" charset="0"/>
                          <a:cs typeface="Times New Roman" pitchFamily="18" charset="0"/>
                        </a:rPr>
                        <a:t>văn</a:t>
                      </a:r>
                      <a:r>
                        <a:rPr kumimoji="0" lang="en-US" sz="2000" b="1" i="0" u="none" strike="noStrike" cap="none" normalizeH="0" baseline="0" dirty="0">
                          <a:ln>
                            <a:noFill/>
                          </a:ln>
                          <a:solidFill>
                            <a:schemeClr val="accent1"/>
                          </a:solidFill>
                          <a:effectLst/>
                          <a:latin typeface="Times New Roman" pitchFamily="18" charset="0"/>
                          <a:cs typeface="Times New Roman" pitchFamily="18" charset="0"/>
                        </a:rPr>
                        <a:t> </a:t>
                      </a:r>
                      <a:r>
                        <a:rPr kumimoji="0" lang="en-US" sz="2000" b="1" i="0" u="none" strike="noStrike" cap="none" normalizeH="0" baseline="0" dirty="0" err="1">
                          <a:ln>
                            <a:noFill/>
                          </a:ln>
                          <a:solidFill>
                            <a:schemeClr val="accent1"/>
                          </a:solidFill>
                          <a:effectLst/>
                          <a:latin typeface="Times New Roman" pitchFamily="18" charset="0"/>
                          <a:cs typeface="Times New Roman" pitchFamily="18" charset="0"/>
                        </a:rPr>
                        <a:t>nghị</a:t>
                      </a:r>
                      <a:r>
                        <a:rPr kumimoji="0" lang="en-US" sz="2000" b="1" i="0" u="none" strike="noStrike" cap="none" normalizeH="0" baseline="0" dirty="0">
                          <a:ln>
                            <a:noFill/>
                          </a:ln>
                          <a:solidFill>
                            <a:schemeClr val="accent1"/>
                          </a:solidFill>
                          <a:effectLst/>
                          <a:latin typeface="Times New Roman" pitchFamily="18" charset="0"/>
                          <a:cs typeface="Times New Roman" pitchFamily="18" charset="0"/>
                        </a:rPr>
                        <a:t> </a:t>
                      </a:r>
                      <a:r>
                        <a:rPr kumimoji="0" lang="en-US" sz="2000" b="1" i="0" u="none" strike="noStrike" cap="none" normalizeH="0" baseline="0" dirty="0" err="1">
                          <a:ln>
                            <a:noFill/>
                          </a:ln>
                          <a:solidFill>
                            <a:schemeClr val="accent1"/>
                          </a:solidFill>
                          <a:effectLst/>
                          <a:latin typeface="Times New Roman" pitchFamily="18" charset="0"/>
                          <a:cs typeface="Times New Roman" pitchFamily="18" charset="0"/>
                        </a:rPr>
                        <a:t>luận</a:t>
                      </a:r>
                      <a:r>
                        <a:rPr kumimoji="0" lang="en-US" sz="2000" b="1" i="0" u="none" strike="noStrike" cap="none" normalizeH="0" baseline="0" dirty="0">
                          <a:ln>
                            <a:noFill/>
                          </a:ln>
                          <a:solidFill>
                            <a:schemeClr val="accent1"/>
                          </a:solidFill>
                          <a:effectLst/>
                          <a:latin typeface="Times New Roman" pitchFamily="18" charset="0"/>
                          <a:cs typeface="Times New Roman" pitchFamily="18" charset="0"/>
                        </a:rPr>
                        <a:t> </a:t>
                      </a:r>
                      <a:r>
                        <a:rPr kumimoji="0" lang="en-US" sz="2000" b="1" i="0" u="none" strike="noStrike" cap="none" normalizeH="0" baseline="0" dirty="0" err="1">
                          <a:ln>
                            <a:noFill/>
                          </a:ln>
                          <a:solidFill>
                            <a:schemeClr val="accent1"/>
                          </a:solidFill>
                          <a:effectLst/>
                          <a:latin typeface="Times New Roman" pitchFamily="18" charset="0"/>
                          <a:cs typeface="Times New Roman" pitchFamily="18" charset="0"/>
                        </a:rPr>
                        <a:t>về</a:t>
                      </a:r>
                      <a:r>
                        <a:rPr kumimoji="0" lang="en-US" sz="2000" b="1" i="0" u="none" strike="noStrike" cap="none" normalizeH="0" baseline="0" dirty="0">
                          <a:ln>
                            <a:noFill/>
                          </a:ln>
                          <a:solidFill>
                            <a:schemeClr val="accent1"/>
                          </a:solidFill>
                          <a:effectLst/>
                          <a:latin typeface="Times New Roman" pitchFamily="18" charset="0"/>
                          <a:cs typeface="Times New Roman" pitchFamily="18" charset="0"/>
                        </a:rPr>
                        <a:t> </a:t>
                      </a:r>
                      <a:r>
                        <a:rPr kumimoji="0" lang="en-US" sz="2000" b="1" i="0" u="none" strike="noStrike" cap="none" normalizeH="0" baseline="0" dirty="0" err="1">
                          <a:ln>
                            <a:noFill/>
                          </a:ln>
                          <a:solidFill>
                            <a:schemeClr val="accent1"/>
                          </a:solidFill>
                          <a:effectLst/>
                          <a:latin typeface="Times New Roman" pitchFamily="18" charset="0"/>
                          <a:cs typeface="Times New Roman" pitchFamily="18" charset="0"/>
                        </a:rPr>
                        <a:t>một</a:t>
                      </a:r>
                      <a:r>
                        <a:rPr kumimoji="0" lang="en-US" sz="2000" b="1" i="0" u="none" strike="noStrike" cap="none" normalizeH="0" baseline="0" dirty="0">
                          <a:ln>
                            <a:noFill/>
                          </a:ln>
                          <a:solidFill>
                            <a:schemeClr val="accent1"/>
                          </a:solidFill>
                          <a:effectLst/>
                          <a:latin typeface="Times New Roman" pitchFamily="18" charset="0"/>
                          <a:cs typeface="Times New Roman" pitchFamily="18" charset="0"/>
                        </a:rPr>
                        <a:t> </a:t>
                      </a:r>
                      <a:r>
                        <a:rPr kumimoji="0" lang="en-US" sz="2000" b="1" i="0" u="none" strike="noStrike" cap="none" normalizeH="0" baseline="0" dirty="0" err="1">
                          <a:ln>
                            <a:noFill/>
                          </a:ln>
                          <a:solidFill>
                            <a:schemeClr val="accent1"/>
                          </a:solidFill>
                          <a:effectLst/>
                          <a:latin typeface="Times New Roman" pitchFamily="18" charset="0"/>
                          <a:cs typeface="Times New Roman" pitchFamily="18" charset="0"/>
                        </a:rPr>
                        <a:t>vấn</a:t>
                      </a:r>
                      <a:r>
                        <a:rPr kumimoji="0" lang="en-US" sz="2000" b="1" i="0" u="none" strike="noStrike" cap="none" normalizeH="0" baseline="0" dirty="0">
                          <a:ln>
                            <a:noFill/>
                          </a:ln>
                          <a:solidFill>
                            <a:schemeClr val="accent1"/>
                          </a:solidFill>
                          <a:effectLst/>
                          <a:latin typeface="Times New Roman" pitchFamily="18" charset="0"/>
                          <a:cs typeface="Times New Roman" pitchFamily="18" charset="0"/>
                        </a:rPr>
                        <a:t> </a:t>
                      </a:r>
                      <a:r>
                        <a:rPr kumimoji="0" lang="en-US" sz="2000" b="1" i="0" u="none" strike="noStrike" cap="none" normalizeH="0" baseline="0" dirty="0" err="1">
                          <a:ln>
                            <a:noFill/>
                          </a:ln>
                          <a:solidFill>
                            <a:schemeClr val="accent1"/>
                          </a:solidFill>
                          <a:effectLst/>
                          <a:latin typeface="Times New Roman" pitchFamily="18" charset="0"/>
                          <a:cs typeface="Times New Roman" pitchFamily="18" charset="0"/>
                        </a:rPr>
                        <a:t>đề</a:t>
                      </a:r>
                      <a:r>
                        <a:rPr kumimoji="0" lang="en-US" sz="2000" b="1" i="0" u="none" strike="noStrike" cap="none" normalizeH="0" baseline="0" dirty="0">
                          <a:ln>
                            <a:noFill/>
                          </a:ln>
                          <a:solidFill>
                            <a:schemeClr val="accent1"/>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33CC"/>
                          </a:solidFill>
                          <a:effectLst/>
                          <a:latin typeface="Times New Roman" pitchFamily="18" charset="0"/>
                          <a:cs typeface="Times New Roman" pitchFamily="18" charset="0"/>
                        </a:rPr>
                        <a:t>xã</a:t>
                      </a:r>
                      <a:r>
                        <a:rPr kumimoji="0" lang="en-US" sz="2000" b="1" i="0" u="none" strike="noStrike" cap="none" normalizeH="0" baseline="0" dirty="0">
                          <a:ln>
                            <a:noFill/>
                          </a:ln>
                          <a:solidFill>
                            <a:srgbClr val="0033CC"/>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33CC"/>
                          </a:solidFill>
                          <a:effectLst/>
                          <a:latin typeface="Times New Roman" pitchFamily="18" charset="0"/>
                          <a:cs typeface="Times New Roman" pitchFamily="18" charset="0"/>
                        </a:rPr>
                        <a:t>hội</a:t>
                      </a:r>
                      <a:r>
                        <a:rPr kumimoji="0" lang="en-US" sz="2000" b="1" i="0" u="none" strike="noStrike" cap="none" normalizeH="0" baseline="0" dirty="0">
                          <a:ln>
                            <a:noFill/>
                          </a:ln>
                          <a:solidFill>
                            <a:srgbClr val="0033CC"/>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33CC"/>
                          </a:solidFill>
                          <a:effectLst/>
                          <a:latin typeface="Times New Roman" pitchFamily="18" charset="0"/>
                          <a:cs typeface="Times New Roman" pitchFamily="18" charset="0"/>
                        </a:rPr>
                        <a:t>đặt</a:t>
                      </a:r>
                      <a:r>
                        <a:rPr kumimoji="0" lang="en-US" sz="2000" b="1" i="0" u="none" strike="noStrike" cap="none" normalizeH="0" baseline="0" dirty="0">
                          <a:ln>
                            <a:noFill/>
                          </a:ln>
                          <a:solidFill>
                            <a:srgbClr val="0033CC"/>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33CC"/>
                          </a:solidFill>
                          <a:effectLst/>
                          <a:latin typeface="Times New Roman" pitchFamily="18" charset="0"/>
                          <a:cs typeface="Times New Roman" pitchFamily="18" charset="0"/>
                        </a:rPr>
                        <a:t>ra</a:t>
                      </a:r>
                      <a:r>
                        <a:rPr kumimoji="0" lang="en-US" sz="2000" b="1" i="0" u="none" strike="noStrike" cap="none" normalizeH="0" baseline="0" dirty="0">
                          <a:ln>
                            <a:noFill/>
                          </a:ln>
                          <a:solidFill>
                            <a:srgbClr val="0033CC"/>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33CC"/>
                          </a:solidFill>
                          <a:effectLst/>
                          <a:latin typeface="Times New Roman" pitchFamily="18" charset="0"/>
                          <a:cs typeface="Times New Roman" pitchFamily="18" charset="0"/>
                        </a:rPr>
                        <a:t>trong</a:t>
                      </a:r>
                      <a:r>
                        <a:rPr kumimoji="0" lang="en-US" sz="2000" b="1" i="0" u="none" strike="noStrike" cap="none" normalizeH="0" baseline="0" dirty="0">
                          <a:ln>
                            <a:noFill/>
                          </a:ln>
                          <a:solidFill>
                            <a:srgbClr val="0033CC"/>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33CC"/>
                          </a:solidFill>
                          <a:effectLst/>
                          <a:latin typeface="Times New Roman" pitchFamily="18" charset="0"/>
                          <a:cs typeface="Times New Roman" pitchFamily="18" charset="0"/>
                        </a:rPr>
                        <a:t>tác</a:t>
                      </a:r>
                      <a:r>
                        <a:rPr kumimoji="0" lang="en-US" sz="2000" b="1" i="0" u="none" strike="noStrike" cap="none" normalizeH="0" baseline="0" dirty="0">
                          <a:ln>
                            <a:noFill/>
                          </a:ln>
                          <a:solidFill>
                            <a:srgbClr val="0033CC"/>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33CC"/>
                          </a:solidFill>
                          <a:effectLst/>
                          <a:latin typeface="Times New Roman" pitchFamily="18" charset="0"/>
                          <a:cs typeface="Times New Roman" pitchFamily="18" charset="0"/>
                        </a:rPr>
                        <a:t>phẩm</a:t>
                      </a:r>
                      <a:r>
                        <a:rPr kumimoji="0" lang="en-US" sz="2000" b="1" i="0" u="none" strike="noStrike" cap="none" normalizeH="0" baseline="0" dirty="0">
                          <a:ln>
                            <a:noFill/>
                          </a:ln>
                          <a:solidFill>
                            <a:srgbClr val="0033CC"/>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33CC"/>
                          </a:solidFill>
                          <a:effectLst/>
                          <a:latin typeface="Times New Roman" pitchFamily="18" charset="0"/>
                          <a:cs typeface="Times New Roman" pitchFamily="18" charset="0"/>
                        </a:rPr>
                        <a:t>văn</a:t>
                      </a:r>
                      <a:r>
                        <a:rPr kumimoji="0" lang="en-US" sz="2000" b="1" i="0" u="none" strike="noStrike" cap="none" normalizeH="0" baseline="0" dirty="0">
                          <a:ln>
                            <a:noFill/>
                          </a:ln>
                          <a:solidFill>
                            <a:srgbClr val="0033CC"/>
                          </a:solidFill>
                          <a:effectLst/>
                          <a:latin typeface="Times New Roman" pitchFamily="18" charset="0"/>
                          <a:cs typeface="Times New Roman" pitchFamily="18" charset="0"/>
                        </a:rPr>
                        <a:t> </a:t>
                      </a:r>
                      <a:r>
                        <a:rPr kumimoji="0" lang="en-US" sz="2000" b="1" i="0" u="none" strike="noStrike" cap="none" normalizeH="0" baseline="0" dirty="0" err="1">
                          <a:ln>
                            <a:noFill/>
                          </a:ln>
                          <a:solidFill>
                            <a:srgbClr val="0033CC"/>
                          </a:solidFill>
                          <a:effectLst/>
                          <a:latin typeface="Times New Roman" pitchFamily="18" charset="0"/>
                          <a:cs typeface="Times New Roman" pitchFamily="18" charset="0"/>
                        </a:rPr>
                        <a:t>chương</a:t>
                      </a:r>
                      <a:r>
                        <a:rPr kumimoji="0" lang="en-US" sz="2000" b="1" i="0" u="none" strike="noStrike" cap="none" normalizeH="0" baseline="0" dirty="0">
                          <a:ln>
                            <a:noFill/>
                          </a:ln>
                          <a:solidFill>
                            <a:srgbClr val="0033CC"/>
                          </a:solidFill>
                          <a:effectLst/>
                          <a:latin typeface="Times New Roman" pitchFamily="18" charset="0"/>
                          <a:cs typeface="Times New Roman" pitchFamily="18" charset="0"/>
                        </a:rPr>
                        <a:t>.</a:t>
                      </a:r>
                    </a:p>
                    <a:p>
                      <a:pPr marL="0" marR="0" lvl="0" indent="0" algn="just"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cs typeface="Times New Roman" pitchFamily="18" charset="0"/>
                        </a:rPr>
                        <a:t>*</a:t>
                      </a:r>
                      <a:r>
                        <a:rPr kumimoji="0" lang="en-US" sz="2000" b="1" i="0" u="none" strike="noStrike" cap="none" normalizeH="0" baseline="0" dirty="0" err="1">
                          <a:ln>
                            <a:noFill/>
                          </a:ln>
                          <a:solidFill>
                            <a:schemeClr val="tx1"/>
                          </a:solidFill>
                          <a:effectLst/>
                          <a:latin typeface="Times New Roman" pitchFamily="18" charset="0"/>
                          <a:cs typeface="Times New Roman" pitchFamily="18" charset="0"/>
                        </a:rPr>
                        <a:t>Tổng</a:t>
                      </a:r>
                      <a:r>
                        <a:rPr kumimoji="0" lang="en-US" sz="2000" b="1" i="0" u="none" strike="noStrike" cap="none" normalizeH="0" baseline="0" dirty="0">
                          <a:ln>
                            <a:noFill/>
                          </a:ln>
                          <a:solidFill>
                            <a:schemeClr val="tx1"/>
                          </a:solidFill>
                          <a:effectLst/>
                          <a:latin typeface="Times New Roman" pitchFamily="18" charset="0"/>
                          <a:cs typeface="Times New Roman" pitchFamily="18" charset="0"/>
                        </a:rPr>
                        <a:t> </a:t>
                      </a:r>
                      <a:r>
                        <a:rPr kumimoji="0" lang="en-US" sz="2000" b="1" i="0" u="none" strike="noStrike" cap="none" normalizeH="0" baseline="0" dirty="0" err="1">
                          <a:ln>
                            <a:noFill/>
                          </a:ln>
                          <a:solidFill>
                            <a:schemeClr val="tx1"/>
                          </a:solidFill>
                          <a:effectLst/>
                          <a:latin typeface="Times New Roman" pitchFamily="18" charset="0"/>
                          <a:cs typeface="Times New Roman" pitchFamily="18" charset="0"/>
                        </a:rPr>
                        <a:t>kết</a:t>
                      </a:r>
                      <a:r>
                        <a:rPr kumimoji="0" lang="en-US" sz="2000" b="1" i="0" u="none" strike="noStrike" cap="none" normalizeH="0" baseline="0" dirty="0">
                          <a:ln>
                            <a:noFill/>
                          </a:ln>
                          <a:solidFill>
                            <a:schemeClr val="tx1"/>
                          </a:solidFill>
                          <a:effectLst/>
                          <a:latin typeface="Times New Roman" pitchFamily="18" charset="0"/>
                          <a:cs typeface="Times New Roman" pitchFamily="18" charset="0"/>
                        </a:rPr>
                        <a:t> </a:t>
                      </a:r>
                      <a:r>
                        <a:rPr kumimoji="0" lang="en-US" sz="2000" b="1" i="0" u="none" strike="noStrike" cap="none" normalizeH="0" baseline="0" dirty="0" err="1">
                          <a:ln>
                            <a:noFill/>
                          </a:ln>
                          <a:solidFill>
                            <a:schemeClr val="tx1"/>
                          </a:solidFill>
                          <a:effectLst/>
                          <a:latin typeface="Times New Roman" pitchFamily="18" charset="0"/>
                          <a:cs typeface="Times New Roman" pitchFamily="18" charset="0"/>
                        </a:rPr>
                        <a:t>chuyên</a:t>
                      </a:r>
                      <a:r>
                        <a:rPr kumimoji="0" lang="en-US" sz="2000" b="1" i="0" u="none" strike="noStrike" cap="none" normalizeH="0" baseline="0" dirty="0">
                          <a:ln>
                            <a:noFill/>
                          </a:ln>
                          <a:solidFill>
                            <a:schemeClr val="tx1"/>
                          </a:solidFill>
                          <a:effectLst/>
                          <a:latin typeface="Times New Roman" pitchFamily="18" charset="0"/>
                          <a:cs typeface="Times New Roman" pitchFamily="18" charset="0"/>
                        </a:rPr>
                        <a:t> </a:t>
                      </a:r>
                      <a:r>
                        <a:rPr kumimoji="0" lang="en-US" sz="2000" b="1" i="0" u="none" strike="noStrike" cap="none" normalizeH="0" baseline="0" dirty="0" err="1">
                          <a:ln>
                            <a:noFill/>
                          </a:ln>
                          <a:solidFill>
                            <a:schemeClr val="tx1"/>
                          </a:solidFill>
                          <a:effectLst/>
                          <a:latin typeface="Times New Roman" pitchFamily="18" charset="0"/>
                          <a:cs typeface="Times New Roman" pitchFamily="18" charset="0"/>
                        </a:rPr>
                        <a:t>đề</a:t>
                      </a:r>
                      <a:r>
                        <a:rPr kumimoji="0" lang="en-US" sz="2000" b="1" i="0" u="none" strike="noStrike" cap="none" normalizeH="0" baseline="0" dirty="0">
                          <a:ln>
                            <a:noFill/>
                          </a:ln>
                          <a:solidFill>
                            <a:schemeClr val="tx1"/>
                          </a:solidFill>
                          <a:effectLst/>
                          <a:latin typeface="Times New Roman" pitchFamily="18" charset="0"/>
                          <a:cs typeface="Times New Roman" pitchFamily="18" charset="0"/>
                        </a:rPr>
                        <a:t>: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9470" name="Line 269"/>
          <p:cNvSpPr>
            <a:spLocks noChangeShapeType="1"/>
          </p:cNvSpPr>
          <p:nvPr/>
        </p:nvSpPr>
        <p:spPr bwMode="auto">
          <a:xfrm flipH="1">
            <a:off x="2209800" y="1447800"/>
            <a:ext cx="2133600" cy="1447800"/>
          </a:xfrm>
          <a:prstGeom prst="line">
            <a:avLst/>
          </a:prstGeom>
          <a:noFill/>
          <a:ln w="9525">
            <a:solidFill>
              <a:srgbClr val="0033CC"/>
            </a:solidFill>
            <a:round/>
            <a:headEnd/>
            <a:tailEnd type="triangle" w="med" len="med"/>
          </a:ln>
          <a:effectLst/>
        </p:spPr>
        <p:txBody>
          <a:bodyPr/>
          <a:lstStyle/>
          <a:p>
            <a:endParaRPr lang="en-US"/>
          </a:p>
        </p:txBody>
      </p:sp>
      <p:sp>
        <p:nvSpPr>
          <p:cNvPr id="19471" name="Line 270"/>
          <p:cNvSpPr>
            <a:spLocks noChangeShapeType="1"/>
          </p:cNvSpPr>
          <p:nvPr/>
        </p:nvSpPr>
        <p:spPr bwMode="auto">
          <a:xfrm>
            <a:off x="4343400" y="1447800"/>
            <a:ext cx="76200" cy="1447800"/>
          </a:xfrm>
          <a:prstGeom prst="line">
            <a:avLst/>
          </a:prstGeom>
          <a:noFill/>
          <a:ln w="9525">
            <a:solidFill>
              <a:srgbClr val="0033CC"/>
            </a:solidFill>
            <a:round/>
            <a:headEnd/>
            <a:tailEnd type="triangle" w="med" len="med"/>
          </a:ln>
          <a:effectLst/>
        </p:spPr>
        <p:txBody>
          <a:bodyPr/>
          <a:lstStyle/>
          <a:p>
            <a:endParaRPr lang="en-US"/>
          </a:p>
        </p:txBody>
      </p:sp>
      <p:sp>
        <p:nvSpPr>
          <p:cNvPr id="19472" name="Line 271"/>
          <p:cNvSpPr>
            <a:spLocks noChangeShapeType="1"/>
          </p:cNvSpPr>
          <p:nvPr/>
        </p:nvSpPr>
        <p:spPr bwMode="auto">
          <a:xfrm>
            <a:off x="4381500" y="1447800"/>
            <a:ext cx="3086100" cy="1447800"/>
          </a:xfrm>
          <a:prstGeom prst="line">
            <a:avLst/>
          </a:prstGeom>
          <a:noFill/>
          <a:ln w="9525">
            <a:solidFill>
              <a:srgbClr val="0033CC"/>
            </a:solidFill>
            <a:round/>
            <a:headEnd/>
            <a:tailEnd type="triangle" w="med" len="med"/>
          </a:ln>
          <a:effectLst/>
        </p:spPr>
        <p:txBody>
          <a:bodyPr/>
          <a:lstStyle/>
          <a:p>
            <a:endParaRPr lang="en-US"/>
          </a:p>
        </p:txBody>
      </p:sp>
      <p:sp>
        <p:nvSpPr>
          <p:cNvPr id="19479" name="AutoShape 294"/>
          <p:cNvSpPr>
            <a:spLocks/>
          </p:cNvSpPr>
          <p:nvPr/>
        </p:nvSpPr>
        <p:spPr bwMode="auto">
          <a:xfrm rot="-5400000">
            <a:off x="1320800" y="4165600"/>
            <a:ext cx="381000" cy="1498600"/>
          </a:xfrm>
          <a:prstGeom prst="leftBrace">
            <a:avLst>
              <a:gd name="adj1" fmla="val 32778"/>
              <a:gd name="adj2" fmla="val 50000"/>
            </a:avLst>
          </a:prstGeom>
          <a:noFill/>
          <a:ln w="9525">
            <a:solidFill>
              <a:schemeClr val="tx1"/>
            </a:solidFill>
            <a:round/>
            <a:headEnd/>
            <a:tailEnd/>
          </a:ln>
          <a:effectLst/>
        </p:spPr>
        <p:txBody>
          <a:bodyPr wrap="none" anchor="ctr"/>
          <a:lstStyle/>
          <a:p>
            <a:endParaRPr lang="en-US" altLang="en-US"/>
          </a:p>
        </p:txBody>
      </p:sp>
      <p:sp>
        <p:nvSpPr>
          <p:cNvPr id="19480" name="AutoShape 296"/>
          <p:cNvSpPr>
            <a:spLocks/>
          </p:cNvSpPr>
          <p:nvPr/>
        </p:nvSpPr>
        <p:spPr bwMode="auto">
          <a:xfrm rot="-5400000">
            <a:off x="4216400" y="3860800"/>
            <a:ext cx="304800" cy="2032000"/>
          </a:xfrm>
          <a:prstGeom prst="leftBrace">
            <a:avLst>
              <a:gd name="adj1" fmla="val 32778"/>
              <a:gd name="adj2" fmla="val 45068"/>
            </a:avLst>
          </a:prstGeom>
          <a:noFill/>
          <a:ln w="9525">
            <a:solidFill>
              <a:schemeClr val="tx1"/>
            </a:solidFill>
            <a:round/>
            <a:headEnd/>
            <a:tailEnd/>
          </a:ln>
          <a:effectLst/>
        </p:spPr>
        <p:txBody>
          <a:bodyPr wrap="none" anchor="ctr"/>
          <a:lstStyle/>
          <a:p>
            <a:endParaRPr lang="en-US" altLang="en-US"/>
          </a:p>
        </p:txBody>
      </p:sp>
      <p:sp>
        <p:nvSpPr>
          <p:cNvPr id="19481" name="AutoShape 297"/>
          <p:cNvSpPr>
            <a:spLocks/>
          </p:cNvSpPr>
          <p:nvPr/>
        </p:nvSpPr>
        <p:spPr bwMode="auto">
          <a:xfrm rot="-5400000">
            <a:off x="7188200" y="4013200"/>
            <a:ext cx="381000" cy="1803400"/>
          </a:xfrm>
          <a:prstGeom prst="leftBrace">
            <a:avLst>
              <a:gd name="adj1" fmla="val 32778"/>
              <a:gd name="adj2" fmla="val 50000"/>
            </a:avLst>
          </a:prstGeom>
          <a:noFill/>
          <a:ln w="9525">
            <a:solidFill>
              <a:schemeClr val="tx1"/>
            </a:solidFill>
            <a:round/>
            <a:headEnd/>
            <a:tailEnd/>
          </a:ln>
          <a:effectLst/>
        </p:spPr>
        <p:txBody>
          <a:bodyPr wrap="none" anchor="ctr"/>
          <a:lstStyle/>
          <a:p>
            <a:endParaRPr lang="en-US" altLang="en-US"/>
          </a:p>
        </p:txBody>
      </p:sp>
      <p:sp>
        <p:nvSpPr>
          <p:cNvPr id="19482" name="Text Box 298"/>
          <p:cNvSpPr txBox="1">
            <a:spLocks noChangeArrowheads="1"/>
          </p:cNvSpPr>
          <p:nvPr/>
        </p:nvSpPr>
        <p:spPr bwMode="auto">
          <a:xfrm>
            <a:off x="1295400" y="5181600"/>
            <a:ext cx="1524000" cy="369332"/>
          </a:xfrm>
          <a:prstGeom prst="rect">
            <a:avLst/>
          </a:prstGeom>
          <a:noFill/>
          <a:ln w="9525">
            <a:noFill/>
            <a:miter lim="800000"/>
            <a:headEnd/>
            <a:tailEnd/>
          </a:ln>
          <a:effectLst/>
        </p:spPr>
        <p:txBody>
          <a:bodyPr wrap="square">
            <a:spAutoFit/>
          </a:bodyPr>
          <a:lstStyle/>
          <a:p>
            <a:pPr>
              <a:spcBef>
                <a:spcPct val="50000"/>
              </a:spcBef>
            </a:pPr>
            <a:r>
              <a:rPr lang="en-US" altLang="en-US" b="1" dirty="0">
                <a:solidFill>
                  <a:srgbClr val="FF3300"/>
                </a:solidFill>
                <a:latin typeface="Times New Roman" pitchFamily="18" charset="0"/>
              </a:rPr>
              <a:t>TIẾT 1</a:t>
            </a:r>
          </a:p>
        </p:txBody>
      </p:sp>
      <p:sp>
        <p:nvSpPr>
          <p:cNvPr id="19483" name="Text Box 299"/>
          <p:cNvSpPr txBox="1">
            <a:spLocks noChangeArrowheads="1"/>
          </p:cNvSpPr>
          <p:nvPr/>
        </p:nvSpPr>
        <p:spPr bwMode="auto">
          <a:xfrm>
            <a:off x="3962400" y="5181600"/>
            <a:ext cx="1981200" cy="369332"/>
          </a:xfrm>
          <a:prstGeom prst="rect">
            <a:avLst/>
          </a:prstGeom>
          <a:noFill/>
          <a:ln w="9525">
            <a:noFill/>
            <a:miter lim="800000"/>
            <a:headEnd/>
            <a:tailEnd/>
          </a:ln>
          <a:effectLst/>
        </p:spPr>
        <p:txBody>
          <a:bodyPr wrap="square">
            <a:spAutoFit/>
          </a:bodyPr>
          <a:lstStyle/>
          <a:p>
            <a:pPr>
              <a:spcBef>
                <a:spcPct val="50000"/>
              </a:spcBef>
            </a:pPr>
            <a:r>
              <a:rPr lang="en-US" altLang="en-US" b="1" dirty="0">
                <a:solidFill>
                  <a:srgbClr val="FF3300"/>
                </a:solidFill>
                <a:latin typeface="Times New Roman" pitchFamily="18" charset="0"/>
              </a:rPr>
              <a:t>TIẾT 2</a:t>
            </a:r>
          </a:p>
        </p:txBody>
      </p:sp>
      <p:sp>
        <p:nvSpPr>
          <p:cNvPr id="19484" name="Text Box 300"/>
          <p:cNvSpPr txBox="1">
            <a:spLocks noChangeArrowheads="1"/>
          </p:cNvSpPr>
          <p:nvPr/>
        </p:nvSpPr>
        <p:spPr bwMode="auto">
          <a:xfrm>
            <a:off x="6781800" y="5257800"/>
            <a:ext cx="1676400" cy="369332"/>
          </a:xfrm>
          <a:prstGeom prst="rect">
            <a:avLst/>
          </a:prstGeom>
          <a:noFill/>
          <a:ln w="9525">
            <a:noFill/>
            <a:miter lim="800000"/>
            <a:headEnd/>
            <a:tailEnd/>
          </a:ln>
          <a:effectLst/>
        </p:spPr>
        <p:txBody>
          <a:bodyPr wrap="square">
            <a:spAutoFit/>
          </a:bodyPr>
          <a:lstStyle/>
          <a:p>
            <a:pPr>
              <a:spcBef>
                <a:spcPct val="50000"/>
              </a:spcBef>
            </a:pPr>
            <a:r>
              <a:rPr lang="en-US" altLang="en-US" b="1" dirty="0">
                <a:solidFill>
                  <a:srgbClr val="FF3300"/>
                </a:solidFill>
                <a:latin typeface="Times New Roman" pitchFamily="18" charset="0"/>
              </a:rPr>
              <a:t>TIẾT 3</a:t>
            </a:r>
          </a:p>
        </p:txBody>
      </p:sp>
    </p:spTree>
  </p:cSld>
  <p:clrMapOvr>
    <a:masterClrMapping/>
  </p:clrMapOvr>
  <p:transition>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Pictures\lonely-pink-flower-on-white-background_23-2147601156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08" y="0"/>
            <a:ext cx="915130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311" y="785060"/>
            <a:ext cx="9151309" cy="3785652"/>
          </a:xfrm>
          <a:prstGeom prst="rect">
            <a:avLst/>
          </a:prstGeom>
        </p:spPr>
        <p:txBody>
          <a:bodyPr wrap="square">
            <a:spAutoFit/>
          </a:bodyPr>
          <a:lstStyle/>
          <a:p>
            <a:r>
              <a:rPr lang="es-BO" sz="2400" dirty="0">
                <a:latin typeface="Times New Roman" pitchFamily="18" charset="0"/>
                <a:cs typeface="Times New Roman" pitchFamily="18" charset="0"/>
              </a:rPr>
              <a:t>   -  </a:t>
            </a:r>
            <a:r>
              <a:rPr lang="es-BO" sz="2400" dirty="0" err="1">
                <a:solidFill>
                  <a:srgbClr val="FF0000"/>
                </a:solidFill>
                <a:latin typeface="Times New Roman" pitchFamily="18" charset="0"/>
                <a:cs typeface="Times New Roman" pitchFamily="18" charset="0"/>
              </a:rPr>
              <a:t>Nghị</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luận</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xã</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hội</a:t>
            </a:r>
            <a:r>
              <a:rPr lang="es-BO" sz="2400" dirty="0">
                <a:solidFill>
                  <a:srgbClr val="FF0000"/>
                </a:solidFill>
                <a:latin typeface="Times New Roman" pitchFamily="18" charset="0"/>
                <a:cs typeface="Times New Roman" pitchFamily="18" charset="0"/>
              </a:rPr>
              <a:t> </a:t>
            </a:r>
            <a:r>
              <a:rPr lang="es-BO" sz="2400" dirty="0" err="1">
                <a:latin typeface="Times New Roman" pitchFamily="18" charset="0"/>
                <a:cs typeface="Times New Roman" pitchFamily="18" charset="0"/>
              </a:rPr>
              <a:t>là</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những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bài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văn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đoạn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văn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nghị</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luận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bàn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về</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các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vấn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đề</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xã</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hội</a:t>
            </a:r>
            <a:r>
              <a:rPr lang="es-BO" sz="2400" dirty="0">
                <a:latin typeface="Times New Roman" pitchFamily="18" charset="0"/>
                <a:cs typeface="Times New Roman" pitchFamily="18" charset="0"/>
              </a:rPr>
              <a:t> ( </a:t>
            </a:r>
            <a:r>
              <a:rPr lang="es-BO" sz="2400" dirty="0" err="1">
                <a:latin typeface="Times New Roman" pitchFamily="18" charset="0"/>
                <a:cs typeface="Times New Roman" pitchFamily="18" charset="0"/>
              </a:rPr>
              <a:t>thực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trạng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xã</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hội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các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hiện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tượng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đời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sống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vấn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đề</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về</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lối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sống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của</a:t>
            </a:r>
            <a:r>
              <a:rPr lang="es-BO" sz="2400" dirty="0">
                <a:latin typeface="Times New Roman" pitchFamily="18" charset="0"/>
                <a:cs typeface="Times New Roman" pitchFamily="18" charset="0"/>
              </a:rPr>
              <a:t> con </a:t>
            </a:r>
            <a:r>
              <a:rPr lang="es-BO" sz="2400" dirty="0" err="1">
                <a:latin typeface="Times New Roman" pitchFamily="18" charset="0"/>
                <a:cs typeface="Times New Roman" pitchFamily="18" charset="0"/>
              </a:rPr>
              <a:t>người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các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mối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quan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hệ</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của</a:t>
            </a:r>
            <a:r>
              <a:rPr lang="es-BO" sz="2400" dirty="0">
                <a:latin typeface="Times New Roman" pitchFamily="18" charset="0"/>
                <a:cs typeface="Times New Roman" pitchFamily="18" charset="0"/>
              </a:rPr>
              <a:t> con </a:t>
            </a:r>
            <a:r>
              <a:rPr lang="es-BO" sz="2400" dirty="0" err="1">
                <a:latin typeface="Times New Roman" pitchFamily="18" charset="0"/>
                <a:cs typeface="Times New Roman" pitchFamily="18" charset="0"/>
              </a:rPr>
              <a:t>người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trong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xã</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hội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nhằm</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thể</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hiện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suy</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nghĩ</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thái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độ</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quan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điểm</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tiếng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nói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chủ</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quan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của</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người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viết</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về</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vấn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đề</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đặt</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ra</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góp</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phần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tạo</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những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tác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động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tích</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cực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tới</a:t>
            </a:r>
            <a:r>
              <a:rPr lang="es-BO" sz="2400" dirty="0">
                <a:latin typeface="Times New Roman" pitchFamily="18" charset="0"/>
                <a:cs typeface="Times New Roman" pitchFamily="18" charset="0"/>
              </a:rPr>
              <a:t> con </a:t>
            </a:r>
            <a:r>
              <a:rPr lang="es-BO" sz="2400" dirty="0" err="1">
                <a:latin typeface="Times New Roman" pitchFamily="18" charset="0"/>
                <a:cs typeface="Times New Roman" pitchFamily="18" charset="0"/>
              </a:rPr>
              <a:t>người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bồi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đắp</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những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giá</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trị</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nhân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văn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và</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thúc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đẩy</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những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tiến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bộ</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chung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của</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xã</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hội</a:t>
            </a:r>
            <a:r>
              <a:rPr lang="es-BO" sz="2400" dirty="0">
                <a:latin typeface="Times New Roman" pitchFamily="18" charset="0"/>
                <a:cs typeface="Times New Roman" pitchFamily="18" charset="0"/>
              </a:rPr>
              <a:t>.</a:t>
            </a:r>
          </a:p>
          <a:p>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Nghị</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luận</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về</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một</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sự</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việc</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hiện</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tượng</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trong</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đời</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sống</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xã</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hội</a:t>
            </a:r>
            <a:r>
              <a:rPr lang="es-BO" sz="2400" dirty="0">
                <a:solidFill>
                  <a:srgbClr val="FF0000"/>
                </a:solidFill>
                <a:latin typeface="Times New Roman" pitchFamily="18" charset="0"/>
                <a:cs typeface="Times New Roman" pitchFamily="18" charset="0"/>
              </a:rPr>
              <a:t> </a:t>
            </a:r>
            <a:r>
              <a:rPr lang="es-BO" sz="2400" dirty="0" err="1">
                <a:latin typeface="Times New Roman" pitchFamily="18" charset="0"/>
                <a:cs typeface="Times New Roman" pitchFamily="18" charset="0"/>
              </a:rPr>
              <a:t>là</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bàn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về</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một</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sự</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việc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hiện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tượng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có</a:t>
            </a:r>
            <a:r>
              <a:rPr lang="es-BO" sz="2400" dirty="0">
                <a:latin typeface="Times New Roman" pitchFamily="18" charset="0"/>
                <a:cs typeface="Times New Roman" pitchFamily="18" charset="0"/>
              </a:rPr>
              <a:t> ý </a:t>
            </a:r>
            <a:r>
              <a:rPr lang="es-BO" sz="2400" dirty="0" err="1">
                <a:latin typeface="Times New Roman" pitchFamily="18" charset="0"/>
                <a:cs typeface="Times New Roman" pitchFamily="18" charset="0"/>
              </a:rPr>
              <a:t>nghĩa</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đối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với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xã</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hội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đáng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khen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đáng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chê</a:t>
            </a:r>
            <a:r>
              <a:rPr lang="es-BO" sz="2400" dirty="0">
                <a:latin typeface="Times New Roman" pitchFamily="18" charset="0"/>
                <a:cs typeface="Times New Roman" pitchFamily="18" charset="0"/>
              </a:rPr>
              <a:t> hay </a:t>
            </a:r>
            <a:r>
              <a:rPr lang="es-BO" sz="2400" dirty="0" err="1">
                <a:latin typeface="Times New Roman" pitchFamily="18" charset="0"/>
                <a:cs typeface="Times New Roman" pitchFamily="18" charset="0"/>
              </a:rPr>
              <a:t>có</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vấn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đề</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đáng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suy</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nghĩ</a:t>
            </a:r>
            <a:r>
              <a:rPr lang="es-BO" sz="2400" dirty="0">
                <a:latin typeface="Times New Roman" pitchFamily="18" charset="0"/>
                <a:cs typeface="Times New Roman" pitchFamily="18" charset="0"/>
              </a:rPr>
              <a:t>.</a:t>
            </a:r>
          </a:p>
        </p:txBody>
      </p:sp>
      <p:sp>
        <p:nvSpPr>
          <p:cNvPr id="3" name="TextBox 2"/>
          <p:cNvSpPr txBox="1"/>
          <p:nvPr/>
        </p:nvSpPr>
        <p:spPr>
          <a:xfrm>
            <a:off x="2819400" y="316468"/>
            <a:ext cx="4114800" cy="492443"/>
          </a:xfrm>
          <a:prstGeom prst="rect">
            <a:avLst/>
          </a:prstGeom>
          <a:noFill/>
        </p:spPr>
        <p:txBody>
          <a:bodyPr wrap="square" rtlCol="0">
            <a:spAutoFit/>
          </a:bodyPr>
          <a:lstStyle/>
          <a:p>
            <a:r>
              <a:rPr lang="es-BO" sz="2600" b="1" dirty="0">
                <a:solidFill>
                  <a:srgbClr val="FF0000"/>
                </a:solidFill>
                <a:latin typeface="Times New Roman" pitchFamily="18" charset="0"/>
                <a:cs typeface="Times New Roman" pitchFamily="18" charset="0"/>
              </a:rPr>
              <a:t> </a:t>
            </a:r>
            <a:r>
              <a:rPr lang="es-BO" sz="2600" b="1" dirty="0" err="1">
                <a:solidFill>
                  <a:srgbClr val="FF0000"/>
                </a:solidFill>
                <a:latin typeface="Times New Roman" pitchFamily="18" charset="0"/>
                <a:cs typeface="Times New Roman" pitchFamily="18" charset="0"/>
              </a:rPr>
              <a:t>Khái</a:t>
            </a:r>
            <a:r>
              <a:rPr lang="es-BO" sz="2600" b="1" dirty="0">
                <a:solidFill>
                  <a:srgbClr val="FF0000"/>
                </a:solidFill>
                <a:latin typeface="Times New Roman" pitchFamily="18" charset="0"/>
                <a:cs typeface="Times New Roman" pitchFamily="18" charset="0"/>
              </a:rPr>
              <a:t> </a:t>
            </a:r>
            <a:r>
              <a:rPr lang="es-BO" sz="2600" b="1" dirty="0" err="1">
                <a:solidFill>
                  <a:srgbClr val="FF0000"/>
                </a:solidFill>
                <a:latin typeface="Times New Roman" pitchFamily="18" charset="0"/>
                <a:cs typeface="Times New Roman" pitchFamily="18" charset="0"/>
              </a:rPr>
              <a:t>niệm</a:t>
            </a:r>
            <a:r>
              <a:rPr lang="es-BO" sz="2600" b="1" dirty="0">
                <a:solidFill>
                  <a:srgbClr val="FF0000"/>
                </a:solidFill>
                <a:latin typeface="Times New Roman" pitchFamily="18" charset="0"/>
                <a:cs typeface="Times New Roman" pitchFamily="18" charset="0"/>
              </a:rPr>
              <a:t> </a:t>
            </a:r>
            <a:endParaRPr lang="en-US" sz="26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648862769"/>
      </p:ext>
    </p:extLst>
  </p:cSld>
  <p:clrMapOvr>
    <a:masterClrMapping/>
  </p:clrMapOvr>
  <mc:AlternateContent xmlns:mc="http://schemas.openxmlformats.org/markup-compatibility/2006" xmlns:p14="http://schemas.microsoft.com/office/powerpoint/2010/main">
    <mc:Choice Requires="p14">
      <p:transition spd="slow" p14:dur="150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Pictures\lonely-pink-flower-on-white-background_23-2147601156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08" y="0"/>
            <a:ext cx="915130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311" y="990600"/>
            <a:ext cx="9151309" cy="5632311"/>
          </a:xfrm>
          <a:prstGeom prst="rect">
            <a:avLst/>
          </a:prstGeom>
        </p:spPr>
        <p:txBody>
          <a:bodyPr wrap="square">
            <a:spAutoFit/>
          </a:bodyPr>
          <a:lstStyle/>
          <a:p>
            <a:r>
              <a:rPr lang="es-BO" sz="2400" b="1" dirty="0">
                <a:latin typeface="Times New Roman" pitchFamily="18" charset="0"/>
                <a:cs typeface="Times New Roman" pitchFamily="18" charset="0"/>
              </a:rPr>
              <a:t>               </a:t>
            </a:r>
            <a:r>
              <a:rPr lang="es-BO" sz="2400" b="1" dirty="0">
                <a:solidFill>
                  <a:srgbClr val="FF0000"/>
                </a:solidFill>
                <a:latin typeface="Times New Roman" pitchFamily="18" charset="0"/>
                <a:cs typeface="Times New Roman" pitchFamily="18" charset="0"/>
              </a:rPr>
              <a:t>*  </a:t>
            </a:r>
            <a:r>
              <a:rPr lang="es-BO" sz="2400" b="1" dirty="0" err="1">
                <a:solidFill>
                  <a:srgbClr val="FF0000"/>
                </a:solidFill>
                <a:latin typeface="Times New Roman" pitchFamily="18" charset="0"/>
                <a:cs typeface="Times New Roman" pitchFamily="18" charset="0"/>
              </a:rPr>
              <a:t>Nội</a:t>
            </a:r>
            <a:r>
              <a:rPr lang="es-BO" sz="2400" b="1" dirty="0">
                <a:solidFill>
                  <a:srgbClr val="FF0000"/>
                </a:solidFill>
                <a:latin typeface="Times New Roman" pitchFamily="18" charset="0"/>
                <a:cs typeface="Times New Roman" pitchFamily="18" charset="0"/>
              </a:rPr>
              <a:t> </a:t>
            </a:r>
            <a:r>
              <a:rPr lang="es-BO" sz="2400" b="1" dirty="0" err="1">
                <a:solidFill>
                  <a:srgbClr val="FF0000"/>
                </a:solidFill>
                <a:latin typeface="Times New Roman" pitchFamily="18" charset="0"/>
                <a:cs typeface="Times New Roman" pitchFamily="18" charset="0"/>
              </a:rPr>
              <a:t>dung</a:t>
            </a:r>
            <a:r>
              <a:rPr lang="es-BO" sz="2400" b="1" dirty="0">
                <a:solidFill>
                  <a:srgbClr val="FF0000"/>
                </a:solidFill>
                <a:latin typeface="Times New Roman" pitchFamily="18" charset="0"/>
                <a:cs typeface="Times New Roman" pitchFamily="18" charset="0"/>
              </a:rPr>
              <a:t>: </a:t>
            </a:r>
          </a:p>
          <a:p>
            <a:pPr algn="just"/>
            <a:r>
              <a:rPr lang="en-US" sz="2400" i="1" dirty="0">
                <a:latin typeface="Times New Roman" pitchFamily="18" charset="0"/>
                <a:cs typeface="Times New Roman" pitchFamily="18" charset="0"/>
              </a:rPr>
              <a:t>       -  </a:t>
            </a:r>
            <a:r>
              <a:rPr lang="es-BO" sz="2400" dirty="0" err="1">
                <a:latin typeface="Times New Roman" pitchFamily="18" charset="0"/>
                <a:cs typeface="Times New Roman" pitchFamily="18" charset="0"/>
              </a:rPr>
              <a:t>Cần</a:t>
            </a:r>
            <a:r>
              <a:rPr lang="es-BO" sz="2400" dirty="0">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làm</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rõ</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sự</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việc</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hiện</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tượng</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đời</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sống</a:t>
            </a:r>
            <a:r>
              <a:rPr lang="es-BO" sz="2400" dirty="0">
                <a:solidFill>
                  <a:srgbClr val="FF0000"/>
                </a:solidFill>
                <a:latin typeface="Times New Roman" pitchFamily="18" charset="0"/>
                <a:cs typeface="Times New Roman" pitchFamily="18" charset="0"/>
              </a:rPr>
              <a:t> </a:t>
            </a:r>
            <a:r>
              <a:rPr lang="es-BO" sz="2400" dirty="0" err="1">
                <a:latin typeface="Times New Roman" pitchFamily="18" charset="0"/>
                <a:cs typeface="Times New Roman" pitchFamily="18" charset="0"/>
              </a:rPr>
              <a:t>bằng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cách</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đưa</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ra</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khái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niệm</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mô</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tả</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sự</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vật</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nêu</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biểu</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hiện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các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khía</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cạnh</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các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mặt</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đúng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sai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mặt</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lợi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hại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của</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sự</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việc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hiện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tượng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Từ</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đó</a:t>
            </a:r>
            <a:r>
              <a:rPr lang="es-BO" sz="2400" dirty="0">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thể</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hiện</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thái</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độ</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sự</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đánh</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giá</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của</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bản</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thân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Đưa</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ra</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những</a:t>
            </a:r>
            <a:r>
              <a:rPr lang="es-BO" sz="2400" dirty="0">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kiến</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nghị</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giải</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pháp</a:t>
            </a:r>
            <a:r>
              <a:rPr lang="es-BO" sz="2400" dirty="0">
                <a:solidFill>
                  <a:srgbClr val="FF0000"/>
                </a:solidFill>
                <a:latin typeface="Times New Roman" pitchFamily="18" charset="0"/>
                <a:cs typeface="Times New Roman" pitchFamily="18" charset="0"/>
              </a:rPr>
              <a:t> </a:t>
            </a:r>
            <a:r>
              <a:rPr lang="es-BO" sz="2400" dirty="0" err="1">
                <a:latin typeface="Times New Roman" pitchFamily="18" charset="0"/>
                <a:cs typeface="Times New Roman" pitchFamily="18" charset="0"/>
              </a:rPr>
              <a:t>trước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sự</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việc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hiện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tượng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đời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sống</a:t>
            </a:r>
            <a:r>
              <a:rPr lang="es-BO" sz="2400" dirty="0">
                <a:latin typeface="Times New Roman" pitchFamily="18" charset="0"/>
                <a:cs typeface="Times New Roman" pitchFamily="18" charset="0"/>
              </a:rPr>
              <a:t>…</a:t>
            </a:r>
          </a:p>
          <a:p>
            <a:pPr algn="just"/>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Đảm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bảo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mục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đích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tư</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tưởng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đúng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đắn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thể</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hiện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được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thái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độ</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cảm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nhiệt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của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người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viết</a:t>
            </a:r>
            <a:r>
              <a:rPr lang="en-US" sz="2400" dirty="0">
                <a:latin typeface="Times New Roman" pitchFamily="18" charset="0"/>
                <a:cs typeface="Times New Roman" pitchFamily="18" charset="0"/>
              </a:rPr>
              <a:t>.</a:t>
            </a:r>
            <a:r>
              <a:rPr lang="es-BO" sz="2400" dirty="0">
                <a:latin typeface="Times New Roman" pitchFamily="18" charset="0"/>
                <a:cs typeface="Times New Roman" pitchFamily="18" charset="0"/>
              </a:rPr>
              <a:t> </a:t>
            </a:r>
          </a:p>
          <a:p>
            <a:pPr algn="just"/>
            <a:r>
              <a:rPr lang="es-BO" sz="2400" dirty="0">
                <a:latin typeface="Times New Roman" pitchFamily="18" charset="0"/>
                <a:cs typeface="Times New Roman" pitchFamily="18" charset="0"/>
              </a:rPr>
              <a:t>             </a:t>
            </a:r>
            <a:r>
              <a:rPr lang="es-BO" sz="2400" b="1" dirty="0">
                <a:solidFill>
                  <a:srgbClr val="FF0000"/>
                </a:solidFill>
                <a:latin typeface="Times New Roman" pitchFamily="18" charset="0"/>
                <a:cs typeface="Times New Roman" pitchFamily="18" charset="0"/>
              </a:rPr>
              <a:t>* </a:t>
            </a:r>
            <a:r>
              <a:rPr lang="es-BO" sz="2400" b="1" dirty="0" err="1">
                <a:solidFill>
                  <a:srgbClr val="FF0000"/>
                </a:solidFill>
                <a:latin typeface="Times New Roman" pitchFamily="18" charset="0"/>
                <a:cs typeface="Times New Roman" pitchFamily="18" charset="0"/>
              </a:rPr>
              <a:t>Hình</a:t>
            </a:r>
            <a:r>
              <a:rPr lang="es-BO" sz="2400" b="1" dirty="0">
                <a:solidFill>
                  <a:srgbClr val="FF0000"/>
                </a:solidFill>
                <a:latin typeface="Times New Roman" pitchFamily="18" charset="0"/>
                <a:cs typeface="Times New Roman" pitchFamily="18" charset="0"/>
              </a:rPr>
              <a:t> </a:t>
            </a:r>
            <a:r>
              <a:rPr lang="es-BO" sz="2400" b="1" dirty="0" err="1">
                <a:solidFill>
                  <a:srgbClr val="FF0000"/>
                </a:solidFill>
                <a:latin typeface="Times New Roman" pitchFamily="18" charset="0"/>
                <a:cs typeface="Times New Roman" pitchFamily="18" charset="0"/>
              </a:rPr>
              <a:t>thức</a:t>
            </a:r>
            <a:r>
              <a:rPr lang="es-BO" sz="2400" b="1" dirty="0">
                <a:solidFill>
                  <a:srgbClr val="FF0000"/>
                </a:solidFill>
                <a:latin typeface="Times New Roman" pitchFamily="18" charset="0"/>
                <a:cs typeface="Times New Roman" pitchFamily="18" charset="0"/>
              </a:rPr>
              <a:t>:</a:t>
            </a:r>
          </a:p>
          <a:p>
            <a:pPr algn="just"/>
            <a:r>
              <a:rPr lang="es-BO" sz="2400" dirty="0">
                <a:latin typeface="Times New Roman" pitchFamily="18" charset="0"/>
                <a:cs typeface="Times New Roman" pitchFamily="18" charset="0"/>
              </a:rPr>
              <a:t>     - </a:t>
            </a:r>
            <a:r>
              <a:rPr lang="es-BO" sz="2400" dirty="0" err="1">
                <a:latin typeface="Times New Roman" pitchFamily="18" charset="0"/>
                <a:cs typeface="Times New Roman" pitchFamily="18" charset="0"/>
              </a:rPr>
              <a:t>Luận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điểm</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rõ</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ràng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luận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cứ</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xác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thực</a:t>
            </a:r>
            <a:r>
              <a:rPr lang="es-BO" sz="2400" dirty="0">
                <a:latin typeface="Times New Roman" pitchFamily="18" charset="0"/>
                <a:cs typeface="Times New Roman" pitchFamily="18" charset="0"/>
              </a:rPr>
              <a:t>, l</a:t>
            </a:r>
            <a:r>
              <a:rPr lang="en-US" sz="2400" dirty="0" err="1">
                <a:latin typeface="Times New Roman" pitchFamily="18" charset="0"/>
                <a:cs typeface="Times New Roman" pitchFamily="18" charset="0"/>
              </a:rPr>
              <a:t>ập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luận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chặt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chẽ</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thuyết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phục</a:t>
            </a:r>
            <a:r>
              <a:rPr lang="en-US" sz="2400" dirty="0">
                <a:latin typeface="Times New Roman" pitchFamily="18" charset="0"/>
                <a:cs typeface="Times New Roman" pitchFamily="18" charset="0"/>
              </a:rPr>
              <a:t>. </a:t>
            </a:r>
            <a:endParaRPr lang="es-BO" sz="2400" dirty="0">
              <a:latin typeface="Times New Roman" pitchFamily="18" charset="0"/>
              <a:cs typeface="Times New Roman" pitchFamily="18" charset="0"/>
            </a:endParaRPr>
          </a:p>
          <a:p>
            <a:pPr marL="342900" indent="-342900" algn="just"/>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Dùng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đặt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câu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chính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ngôn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ngữ</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trong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sáng</a:t>
            </a:r>
            <a:r>
              <a:rPr lang="en-US" sz="2400" dirty="0">
                <a:latin typeface="Times New Roman" pitchFamily="18" charset="0"/>
                <a:cs typeface="Times New Roman" pitchFamily="18" charset="0"/>
              </a:rPr>
              <a:t>.</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Sử</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dụng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linh</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hoạt</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các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kiểu</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câu</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Kết</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hợp</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các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phương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pháp</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lập</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luận</a:t>
            </a:r>
            <a:r>
              <a:rPr lang="es-BO" sz="2400" dirty="0">
                <a:latin typeface="Times New Roman" pitchFamily="18" charset="0"/>
                <a:cs typeface="Times New Roman" pitchFamily="18" charset="0"/>
              </a:rPr>
              <a:t> : </a:t>
            </a:r>
            <a:r>
              <a:rPr lang="es-BO" sz="2400" dirty="0" err="1">
                <a:latin typeface="Times New Roman" pitchFamily="18" charset="0"/>
                <a:cs typeface="Times New Roman" pitchFamily="18" charset="0"/>
              </a:rPr>
              <a:t>Giải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thích</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phân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tích</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chứng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minh</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bình</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luận</a:t>
            </a:r>
            <a:r>
              <a:rPr lang="es-BO" sz="2400" dirty="0">
                <a:latin typeface="Times New Roman" pitchFamily="18" charset="0"/>
                <a:cs typeface="Times New Roman" pitchFamily="18" charset="0"/>
              </a:rPr>
              <a:t>…</a:t>
            </a:r>
          </a:p>
          <a:p>
            <a:pPr marL="342900" indent="-342900" algn="just"/>
            <a:endParaRPr lang="en-US" sz="2400" dirty="0">
              <a:latin typeface="Times New Roman" pitchFamily="18" charset="0"/>
              <a:cs typeface="Times New Roman" pitchFamily="18" charset="0"/>
            </a:endParaRPr>
          </a:p>
          <a:p>
            <a:pPr marL="342900" indent="-342900"/>
            <a:endParaRPr lang="es-BO" sz="2400" dirty="0">
              <a:latin typeface="Times New Roman" pitchFamily="18" charset="0"/>
              <a:cs typeface="Times New Roman" pitchFamily="18" charset="0"/>
            </a:endParaRPr>
          </a:p>
        </p:txBody>
      </p:sp>
      <p:sp>
        <p:nvSpPr>
          <p:cNvPr id="3" name="TextBox 2"/>
          <p:cNvSpPr txBox="1"/>
          <p:nvPr/>
        </p:nvSpPr>
        <p:spPr>
          <a:xfrm>
            <a:off x="-7310" y="316468"/>
            <a:ext cx="8922710" cy="492443"/>
          </a:xfrm>
          <a:prstGeom prst="rect">
            <a:avLst/>
          </a:prstGeom>
          <a:noFill/>
        </p:spPr>
        <p:txBody>
          <a:bodyPr wrap="square" rtlCol="0">
            <a:spAutoFit/>
          </a:bodyPr>
          <a:lstStyle/>
          <a:p>
            <a:r>
              <a:rPr lang="es-BO" sz="2600" b="1" dirty="0">
                <a:solidFill>
                  <a:srgbClr val="FF0000"/>
                </a:solidFill>
                <a:latin typeface="Times New Roman" pitchFamily="18" charset="0"/>
                <a:cs typeface="Times New Roman" pitchFamily="18" charset="0"/>
              </a:rPr>
              <a:t>                     </a:t>
            </a:r>
            <a:r>
              <a:rPr lang="es-BO" sz="2600" b="1" dirty="0" err="1">
                <a:solidFill>
                  <a:srgbClr val="FF0000"/>
                </a:solidFill>
                <a:latin typeface="Times New Roman" pitchFamily="18" charset="0"/>
                <a:cs typeface="Times New Roman" pitchFamily="18" charset="0"/>
              </a:rPr>
              <a:t>Yêu</a:t>
            </a:r>
            <a:r>
              <a:rPr lang="es-BO" sz="2600" b="1" dirty="0">
                <a:solidFill>
                  <a:srgbClr val="FF0000"/>
                </a:solidFill>
                <a:latin typeface="Times New Roman" pitchFamily="18" charset="0"/>
                <a:cs typeface="Times New Roman" pitchFamily="18" charset="0"/>
              </a:rPr>
              <a:t> </a:t>
            </a:r>
            <a:r>
              <a:rPr lang="es-BO" sz="2600" b="1" dirty="0" err="1">
                <a:solidFill>
                  <a:srgbClr val="FF0000"/>
                </a:solidFill>
                <a:latin typeface="Times New Roman" pitchFamily="18" charset="0"/>
                <a:cs typeface="Times New Roman" pitchFamily="18" charset="0"/>
              </a:rPr>
              <a:t>cầu</a:t>
            </a:r>
            <a:r>
              <a:rPr lang="es-BO" sz="2600" b="1" dirty="0">
                <a:solidFill>
                  <a:srgbClr val="FF0000"/>
                </a:solidFill>
                <a:latin typeface="Times New Roman" pitchFamily="18" charset="0"/>
                <a:cs typeface="Times New Roman" pitchFamily="18" charset="0"/>
              </a:rPr>
              <a:t> </a:t>
            </a:r>
            <a:r>
              <a:rPr lang="es-BO" sz="2600" b="1" dirty="0" err="1">
                <a:solidFill>
                  <a:srgbClr val="FF0000"/>
                </a:solidFill>
                <a:latin typeface="Times New Roman" pitchFamily="18" charset="0"/>
                <a:cs typeface="Times New Roman" pitchFamily="18" charset="0"/>
              </a:rPr>
              <a:t>chung</a:t>
            </a:r>
            <a:r>
              <a:rPr lang="es-BO" sz="2600" b="1" dirty="0">
                <a:solidFill>
                  <a:srgbClr val="FF0000"/>
                </a:solidFill>
                <a:latin typeface="Times New Roman" pitchFamily="18" charset="0"/>
                <a:cs typeface="Times New Roman" pitchFamily="18" charset="0"/>
              </a:rPr>
              <a:t> </a:t>
            </a:r>
            <a:r>
              <a:rPr lang="es-BO" sz="2600" b="1" dirty="0" err="1">
                <a:solidFill>
                  <a:srgbClr val="FF0000"/>
                </a:solidFill>
                <a:latin typeface="Times New Roman" pitchFamily="18" charset="0"/>
                <a:cs typeface="Times New Roman" pitchFamily="18" charset="0"/>
              </a:rPr>
              <a:t>về</a:t>
            </a:r>
            <a:r>
              <a:rPr lang="es-BO" sz="2600" b="1" dirty="0">
                <a:solidFill>
                  <a:srgbClr val="FF0000"/>
                </a:solidFill>
                <a:latin typeface="Times New Roman" pitchFamily="18" charset="0"/>
                <a:cs typeface="Times New Roman" pitchFamily="18" charset="0"/>
              </a:rPr>
              <a:t> </a:t>
            </a:r>
            <a:r>
              <a:rPr lang="es-BO" sz="2600" b="1" dirty="0" err="1">
                <a:solidFill>
                  <a:srgbClr val="FF0000"/>
                </a:solidFill>
                <a:latin typeface="Times New Roman" pitchFamily="18" charset="0"/>
                <a:cs typeface="Times New Roman" pitchFamily="18" charset="0"/>
              </a:rPr>
              <a:t>dạng</a:t>
            </a:r>
            <a:r>
              <a:rPr lang="es-BO" sz="2600" b="1" dirty="0">
                <a:solidFill>
                  <a:srgbClr val="FF0000"/>
                </a:solidFill>
                <a:latin typeface="Times New Roman" pitchFamily="18" charset="0"/>
                <a:cs typeface="Times New Roman" pitchFamily="18" charset="0"/>
              </a:rPr>
              <a:t> </a:t>
            </a:r>
            <a:r>
              <a:rPr lang="es-BO" sz="2600" b="1" dirty="0" err="1">
                <a:solidFill>
                  <a:srgbClr val="FF0000"/>
                </a:solidFill>
                <a:latin typeface="Times New Roman" pitchFamily="18" charset="0"/>
                <a:cs typeface="Times New Roman" pitchFamily="18" charset="0"/>
              </a:rPr>
              <a:t>bài</a:t>
            </a:r>
            <a:r>
              <a:rPr lang="es-BO" sz="2600" b="1" dirty="0">
                <a:solidFill>
                  <a:srgbClr val="FF0000"/>
                </a:solidFill>
                <a:latin typeface="Times New Roman" pitchFamily="18" charset="0"/>
                <a:cs typeface="Times New Roman" pitchFamily="18" charset="0"/>
              </a:rPr>
              <a:t>. </a:t>
            </a:r>
            <a:endParaRPr lang="en-US" sz="26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648862769"/>
      </p:ext>
    </p:extLst>
  </p:cSld>
  <p:clrMapOvr>
    <a:masterClrMapping/>
  </p:clrMapOvr>
  <mc:AlternateContent xmlns:mc="http://schemas.openxmlformats.org/markup-compatibility/2006" xmlns:p14="http://schemas.microsoft.com/office/powerpoint/2010/main">
    <mc:Choice Requires="p14">
      <p:transition spd="slow" p14:dur="150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066800"/>
            <a:ext cx="9144000" cy="4524315"/>
          </a:xfrm>
          <a:prstGeom prst="rect">
            <a:avLst/>
          </a:prstGeom>
        </p:spPr>
        <p:txBody>
          <a:bodyPr wrap="square">
            <a:spAutoFit/>
          </a:bodyPr>
          <a:lstStyle/>
          <a:p>
            <a:r>
              <a:rPr lang="vi-VN" sz="2400" b="1" dirty="0">
                <a:latin typeface="+mj-lt"/>
              </a:rPr>
              <a:t>Phần I </a:t>
            </a:r>
            <a:r>
              <a:rPr lang="en-US" sz="2400" b="1" dirty="0">
                <a:latin typeface="Times New Roman" pitchFamily="18" charset="0"/>
                <a:cs typeface="Times New Roman" pitchFamily="18" charset="0"/>
              </a:rPr>
              <a:t>(4 </a:t>
            </a:r>
            <a:r>
              <a:rPr lang="en-US" sz="2400" b="1" dirty="0" err="1">
                <a:latin typeface="Times New Roman" pitchFamily="18" charset="0"/>
                <a:cs typeface="Times New Roman" pitchFamily="18" charset="0"/>
              </a:rPr>
              <a:t>điểm</a:t>
            </a:r>
            <a:r>
              <a:rPr lang="en-US" sz="2400" b="1" dirty="0">
                <a:latin typeface="Times New Roman" pitchFamily="18" charset="0"/>
                <a:cs typeface="Times New Roman" pitchFamily="18" charset="0"/>
              </a:rPr>
              <a:t>)</a:t>
            </a:r>
          </a:p>
          <a:p>
            <a:r>
              <a:rPr lang="vi-VN" sz="2400" dirty="0">
                <a:latin typeface="+mj-lt"/>
              </a:rPr>
              <a:t>Mở đầu bài thơ Nói với con, nhà thơ Y Phương viết:</a:t>
            </a:r>
          </a:p>
          <a:p>
            <a:r>
              <a:rPr lang="en-US" sz="2400" i="1" dirty="0">
                <a:latin typeface="+mj-lt"/>
              </a:rPr>
              <a:t>			</a:t>
            </a:r>
            <a:r>
              <a:rPr lang="vi-VN" sz="2400" i="1" dirty="0">
                <a:latin typeface="+mj-lt"/>
              </a:rPr>
              <a:t>Chân phải bước tới cha </a:t>
            </a:r>
            <a:br>
              <a:rPr lang="vi-VN" sz="2400" i="1" dirty="0">
                <a:latin typeface="+mj-lt"/>
              </a:rPr>
            </a:br>
            <a:r>
              <a:rPr lang="en-US" sz="2400" i="1" dirty="0">
                <a:latin typeface="+mj-lt"/>
              </a:rPr>
              <a:t>			</a:t>
            </a:r>
            <a:r>
              <a:rPr lang="vi-VN" sz="2400" i="1" dirty="0">
                <a:latin typeface="+mj-lt"/>
              </a:rPr>
              <a:t>Chân trái bước tới mẹ </a:t>
            </a:r>
            <a:br>
              <a:rPr lang="vi-VN" sz="2400" i="1" dirty="0">
                <a:latin typeface="+mj-lt"/>
              </a:rPr>
            </a:br>
            <a:r>
              <a:rPr lang="en-US" sz="2400" i="1" dirty="0">
                <a:latin typeface="+mj-lt"/>
              </a:rPr>
              <a:t>			</a:t>
            </a:r>
            <a:r>
              <a:rPr lang="vi-VN" sz="2400" i="1" dirty="0">
                <a:latin typeface="+mj-lt"/>
              </a:rPr>
              <a:t>Một bước chạm tiếng nói </a:t>
            </a:r>
            <a:br>
              <a:rPr lang="vi-VN" sz="2400" i="1" dirty="0">
                <a:latin typeface="+mj-lt"/>
              </a:rPr>
            </a:br>
            <a:r>
              <a:rPr lang="en-US" sz="2400" i="1" dirty="0">
                <a:latin typeface="+mj-lt"/>
              </a:rPr>
              <a:t>			</a:t>
            </a:r>
            <a:r>
              <a:rPr lang="vi-VN" sz="2400" i="1" dirty="0">
                <a:latin typeface="+mj-lt"/>
              </a:rPr>
              <a:t>Hai bước tới tiếng cười</a:t>
            </a:r>
            <a:endParaRPr lang="vi-VN" sz="2400" dirty="0">
              <a:latin typeface="+mj-lt"/>
            </a:endParaRPr>
          </a:p>
          <a:p>
            <a:r>
              <a:rPr lang="en-US" sz="2400" i="1" dirty="0">
                <a:latin typeface="+mj-lt"/>
              </a:rPr>
              <a:t>		</a:t>
            </a:r>
            <a:r>
              <a:rPr lang="en-US" sz="2400" b="1" i="1" dirty="0">
                <a:latin typeface="+mj-lt"/>
              </a:rPr>
              <a:t>       </a:t>
            </a:r>
            <a:r>
              <a:rPr lang="vi-VN" sz="2400" b="1" i="1" dirty="0">
                <a:latin typeface="+mj-lt"/>
              </a:rPr>
              <a:t>(Ngữ văn 9, tập hai, NXB Giáo dục Việt Nam, 2016)</a:t>
            </a:r>
            <a:endParaRPr lang="vi-VN" sz="2400" b="1" dirty="0">
              <a:latin typeface="+mj-lt"/>
            </a:endParaRPr>
          </a:p>
          <a:p>
            <a:r>
              <a:rPr lang="vi-VN" sz="2400" dirty="0">
                <a:latin typeface="+mj-lt"/>
              </a:rPr>
              <a:t>1. Ghi lại chính xác 7 dòng tiếp theo những dòng thơ trên. </a:t>
            </a:r>
            <a:endParaRPr lang="en-US" sz="2400" dirty="0">
              <a:latin typeface="+mj-lt"/>
            </a:endParaRPr>
          </a:p>
          <a:p>
            <a:r>
              <a:rPr lang="vi-VN" sz="2400" dirty="0">
                <a:latin typeface="+mj-lt"/>
              </a:rPr>
              <a:t>2. Cách miêu tả bước chân con “chạm tiếng nói”, “tới tiếng cười” có gì đặc biệt? Qua đó, tác giả đã thể hiện được điều gì? </a:t>
            </a:r>
          </a:p>
          <a:p>
            <a:r>
              <a:rPr lang="vi-VN" sz="2400" dirty="0">
                <a:latin typeface="+mj-lt"/>
              </a:rPr>
              <a:t>3</a:t>
            </a:r>
            <a:r>
              <a:rPr lang="vi-VN" sz="2400" dirty="0">
                <a:solidFill>
                  <a:srgbClr val="FF0000"/>
                </a:solidFill>
                <a:latin typeface="+mj-lt"/>
              </a:rPr>
              <a:t>. Hãy trình bày suy nghĩ của em (khoảng 12 câu) về quan niệm: Được sống trong tình yêu thương là hạnh phúc của mỗi con người. </a:t>
            </a:r>
          </a:p>
        </p:txBody>
      </p:sp>
      <p:sp>
        <p:nvSpPr>
          <p:cNvPr id="2" name="TextBox 1"/>
          <p:cNvSpPr txBox="1"/>
          <p:nvPr/>
        </p:nvSpPr>
        <p:spPr>
          <a:xfrm>
            <a:off x="5218" y="381000"/>
            <a:ext cx="7995781" cy="461665"/>
          </a:xfrm>
          <a:prstGeom prst="rect">
            <a:avLst/>
          </a:prstGeom>
          <a:noFill/>
        </p:spPr>
        <p:txBody>
          <a:bodyPr wrap="square" rtlCol="0">
            <a:spAutoFit/>
          </a:bodyPr>
          <a:lstStyle/>
          <a:p>
            <a:pPr algn="ctr"/>
            <a:r>
              <a:rPr lang="en-US" sz="2400" b="1" dirty="0" err="1">
                <a:solidFill>
                  <a:srgbClr val="7030A0"/>
                </a:solidFill>
                <a:latin typeface="Times New Roman" pitchFamily="18" charset="0"/>
                <a:cs typeface="Times New Roman" pitchFamily="18" charset="0"/>
              </a:rPr>
              <a:t>Đề</a:t>
            </a:r>
            <a:r>
              <a:rPr lang="en-US" sz="2400" b="1" dirty="0">
                <a:solidFill>
                  <a:srgbClr val="7030A0"/>
                </a:solidFill>
                <a:latin typeface="Times New Roman" pitchFamily="18" charset="0"/>
                <a:cs typeface="Times New Roman" pitchFamily="18" charset="0"/>
              </a:rPr>
              <a:t> </a:t>
            </a:r>
            <a:r>
              <a:rPr lang="en-US" sz="2400" b="1" dirty="0" err="1">
                <a:solidFill>
                  <a:srgbClr val="7030A0"/>
                </a:solidFill>
                <a:latin typeface="Times New Roman" pitchFamily="18" charset="0"/>
                <a:cs typeface="Times New Roman" pitchFamily="18" charset="0"/>
              </a:rPr>
              <a:t>thi</a:t>
            </a:r>
            <a:r>
              <a:rPr lang="en-US" sz="2400" b="1" dirty="0">
                <a:solidFill>
                  <a:srgbClr val="7030A0"/>
                </a:solidFill>
                <a:latin typeface="Times New Roman" pitchFamily="18" charset="0"/>
                <a:cs typeface="Times New Roman" pitchFamily="18" charset="0"/>
              </a:rPr>
              <a:t> </a:t>
            </a:r>
            <a:r>
              <a:rPr lang="en-US" sz="2400" b="1" dirty="0" err="1">
                <a:solidFill>
                  <a:srgbClr val="7030A0"/>
                </a:solidFill>
                <a:latin typeface="Times New Roman" pitchFamily="18" charset="0"/>
                <a:cs typeface="Times New Roman" pitchFamily="18" charset="0"/>
              </a:rPr>
              <a:t>vào</a:t>
            </a:r>
            <a:r>
              <a:rPr lang="en-US" sz="2400" b="1" dirty="0">
                <a:solidFill>
                  <a:srgbClr val="7030A0"/>
                </a:solidFill>
                <a:latin typeface="Times New Roman" pitchFamily="18" charset="0"/>
                <a:cs typeface="Times New Roman" pitchFamily="18" charset="0"/>
              </a:rPr>
              <a:t> </a:t>
            </a:r>
            <a:r>
              <a:rPr lang="en-US" sz="2400" b="1" dirty="0" err="1">
                <a:solidFill>
                  <a:srgbClr val="7030A0"/>
                </a:solidFill>
                <a:latin typeface="Times New Roman" pitchFamily="18" charset="0"/>
                <a:cs typeface="Times New Roman" pitchFamily="18" charset="0"/>
              </a:rPr>
              <a:t>lớp</a:t>
            </a:r>
            <a:r>
              <a:rPr lang="en-US" sz="2400" b="1" dirty="0">
                <a:solidFill>
                  <a:srgbClr val="7030A0"/>
                </a:solidFill>
                <a:latin typeface="Times New Roman" pitchFamily="18" charset="0"/>
                <a:cs typeface="Times New Roman" pitchFamily="18" charset="0"/>
              </a:rPr>
              <a:t> 10</a:t>
            </a:r>
          </a:p>
        </p:txBody>
      </p:sp>
    </p:spTree>
    <p:extLst>
      <p:ext uri="{BB962C8B-B14F-4D97-AF65-F5344CB8AC3E}">
        <p14:creationId xmlns:p14="http://schemas.microsoft.com/office/powerpoint/2010/main" val="376737685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351"/>
            <a:ext cx="9144000" cy="5016758"/>
          </a:xfrm>
          <a:prstGeom prst="rect">
            <a:avLst/>
          </a:prstGeom>
        </p:spPr>
        <p:txBody>
          <a:bodyPr wrap="square">
            <a:spAutoFit/>
          </a:bodyPr>
          <a:lstStyle/>
          <a:p>
            <a:pPr marL="457200" indent="-457200"/>
            <a:endParaRPr lang="en-US" sz="2000" dirty="0">
              <a:solidFill>
                <a:srgbClr val="FF0000"/>
              </a:solidFill>
              <a:latin typeface="Times New Roman" pitchFamily="18" charset="0"/>
              <a:cs typeface="Times New Roman" pitchFamily="18" charset="0"/>
            </a:endParaRPr>
          </a:p>
          <a:p>
            <a:pPr marL="457200" indent="-457200"/>
            <a:endParaRPr lang="en-US" sz="2000" dirty="0">
              <a:solidFill>
                <a:srgbClr val="FF0000"/>
              </a:solidFill>
              <a:latin typeface="Times New Roman" pitchFamily="18" charset="0"/>
              <a:cs typeface="Times New Roman" pitchFamily="18" charset="0"/>
            </a:endParaRPr>
          </a:p>
          <a:p>
            <a:pPr marL="457200" indent="-457200"/>
            <a:endParaRPr lang="en-US" sz="2000" dirty="0">
              <a:solidFill>
                <a:srgbClr val="FF0000"/>
              </a:solidFill>
              <a:latin typeface="Times New Roman" pitchFamily="18" charset="0"/>
              <a:cs typeface="Times New Roman" pitchFamily="18" charset="0"/>
            </a:endParaRPr>
          </a:p>
          <a:p>
            <a:pPr marL="457200" indent="-457200"/>
            <a:r>
              <a:rPr lang="vi-VN" sz="2400" dirty="0"/>
              <a:t>3</a:t>
            </a:r>
            <a:r>
              <a:rPr lang="vi-VN" sz="2400" dirty="0">
                <a:solidFill>
                  <a:srgbClr val="FF0000"/>
                </a:solidFill>
              </a:rPr>
              <a:t>. </a:t>
            </a:r>
            <a:r>
              <a:rPr lang="vi-VN" sz="2400" dirty="0">
                <a:solidFill>
                  <a:srgbClr val="FF0000"/>
                </a:solidFill>
                <a:latin typeface="+mj-lt"/>
              </a:rPr>
              <a:t>Hãy trình bày suy nghĩ của em (khoảng 12 câu) về quan niệm: Được sống trong tình yêu thương là hạnh phúc của mỗi con người. </a:t>
            </a:r>
          </a:p>
          <a:p>
            <a:pPr marL="457200" indent="-457200"/>
            <a:endParaRPr lang="en-US" sz="2400" dirty="0">
              <a:solidFill>
                <a:srgbClr val="FF0000"/>
              </a:solidFill>
              <a:latin typeface="Times New Roman" pitchFamily="18" charset="0"/>
              <a:cs typeface="Times New Roman" pitchFamily="18" charset="0"/>
            </a:endParaRPr>
          </a:p>
          <a:p>
            <a:pPr marL="457200" indent="-457200"/>
            <a:r>
              <a:rPr lang="en-US" sz="2400" dirty="0" err="1">
                <a:solidFill>
                  <a:srgbClr val="FF0000"/>
                </a:solidFill>
                <a:latin typeface="Times New Roman" pitchFamily="18" charset="0"/>
                <a:cs typeface="Times New Roman" pitchFamily="18" charset="0"/>
              </a:rPr>
              <a:t>Đáp</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án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Phần</a:t>
            </a:r>
            <a:r>
              <a:rPr lang="en-US" sz="2400" dirty="0">
                <a:solidFill>
                  <a:srgbClr val="FF0000"/>
                </a:solidFill>
                <a:latin typeface="Times New Roman" pitchFamily="18" charset="0"/>
                <a:cs typeface="Times New Roman" pitchFamily="18" charset="0"/>
              </a:rPr>
              <a:t> II. </a:t>
            </a:r>
            <a:r>
              <a:rPr lang="en-US" sz="2400" dirty="0" err="1">
                <a:solidFill>
                  <a:srgbClr val="FF0000"/>
                </a:solidFill>
                <a:latin typeface="Times New Roman" pitchFamily="18" charset="0"/>
                <a:cs typeface="Times New Roman" pitchFamily="18" charset="0"/>
              </a:rPr>
              <a:t>Câu</a:t>
            </a:r>
            <a:r>
              <a:rPr lang="en-US" sz="2400" dirty="0">
                <a:solidFill>
                  <a:srgbClr val="FF0000"/>
                </a:solidFill>
                <a:latin typeface="Times New Roman" pitchFamily="18" charset="0"/>
                <a:cs typeface="Times New Roman" pitchFamily="18" charset="0"/>
              </a:rPr>
              <a:t> 3. </a:t>
            </a:r>
          </a:p>
          <a:p>
            <a:pPr marL="457200" indent="-457200"/>
            <a:r>
              <a:rPr lang="en-US" sz="2400" dirty="0">
                <a:solidFill>
                  <a:srgbClr val="FF0000"/>
                </a:solidFill>
                <a:latin typeface="Times New Roman" pitchFamily="18" charset="0"/>
                <a:cs typeface="Times New Roman" pitchFamily="18" charset="0"/>
              </a:rPr>
              <a:t>         -  </a:t>
            </a:r>
            <a:r>
              <a:rPr lang="en-US" sz="2400" dirty="0" err="1">
                <a:latin typeface="Times New Roman" pitchFamily="18" charset="0"/>
                <a:cs typeface="Times New Roman" pitchFamily="18" charset="0"/>
              </a:rPr>
              <a:t>Nội</a:t>
            </a:r>
            <a:r>
              <a:rPr lang="en-US" sz="2400" dirty="0">
                <a:latin typeface="Times New Roman" pitchFamily="18" charset="0"/>
                <a:cs typeface="Times New Roman" pitchFamily="18" charset="0"/>
              </a:rPr>
              <a:t> dung: </a:t>
            </a:r>
            <a:r>
              <a:rPr lang="en-US" sz="2400" dirty="0" err="1">
                <a:latin typeface="Times New Roman" pitchFamily="18" charset="0"/>
                <a:cs typeface="Times New Roman" pitchFamily="18" charset="0"/>
              </a:rPr>
              <a:t>Hiểu</a:t>
            </a:r>
            <a:r>
              <a:rPr lang="en-US" sz="2400" dirty="0">
                <a:latin typeface="Times New Roman" pitchFamily="18" charset="0"/>
                <a:cs typeface="Times New Roman" pitchFamily="18" charset="0"/>
              </a:rPr>
              <a:t> ý </a:t>
            </a:r>
            <a:r>
              <a:rPr lang="en-US" sz="2400" dirty="0" err="1">
                <a:latin typeface="Times New Roman" pitchFamily="18" charset="0"/>
                <a:cs typeface="Times New Roman" pitchFamily="18" charset="0"/>
              </a:rPr>
              <a:t>niệm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về</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gia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Bàn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luận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đáng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về</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trò</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của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gia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trong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cuộc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sống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của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mỗi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người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Có</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những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liên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hệ</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cần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thiết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và</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rút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bài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học</a:t>
            </a:r>
            <a:r>
              <a:rPr lang="en-US" sz="2400" dirty="0">
                <a:latin typeface="Times New Roman" pitchFamily="18" charset="0"/>
                <a:cs typeface="Times New Roman" pitchFamily="18" charset="0"/>
              </a:rPr>
              <a:t>.</a:t>
            </a:r>
          </a:p>
          <a:p>
            <a:pPr marL="457200" indent="-457200"/>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Hình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thức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Đảm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bảo</a:t>
            </a:r>
            <a:r>
              <a:rPr lang="en-US" sz="2400" dirty="0">
                <a:latin typeface="Times New Roman" pitchFamily="18" charset="0"/>
                <a:cs typeface="Times New Roman" pitchFamily="18" charset="0"/>
              </a:rPr>
              <a:t> dung </a:t>
            </a:r>
            <a:r>
              <a:rPr lang="en-US" sz="2400" dirty="0" err="1">
                <a:latin typeface="Times New Roman" pitchFamily="18" charset="0"/>
                <a:cs typeface="Times New Roman" pitchFamily="18" charset="0"/>
              </a:rPr>
              <a:t>lượng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đúng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kiểu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văn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nghị</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luận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có</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sự</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kết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hợp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phương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thức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biểu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đạt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có</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tự</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mạch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diễn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đạt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rõ</a:t>
            </a:r>
            <a:r>
              <a:rPr lang="en-US" sz="2400" dirty="0">
                <a:latin typeface="Times New Roman" pitchFamily="18" charset="0"/>
                <a:cs typeface="Times New Roman" pitchFamily="18" charset="0"/>
              </a:rPr>
              <a:t> ý…</a:t>
            </a:r>
          </a:p>
          <a:p>
            <a:pPr marL="457200" indent="-457200">
              <a:buAutoNum type="arabicPeriod" startAt="3"/>
            </a:pPr>
            <a:endParaRPr lang="vi-VN" sz="20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43312010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indent="-342900"/>
            <a:br>
              <a:rPr lang="en-US" dirty="0"/>
            </a:br>
            <a:br>
              <a:rPr lang="en-US" dirty="0"/>
            </a:br>
            <a:r>
              <a:rPr lang="en-US" sz="2900" b="1" dirty="0" err="1">
                <a:solidFill>
                  <a:srgbClr val="FF0000"/>
                </a:solidFill>
                <a:latin typeface="Times New Roman" pitchFamily="18" charset="0"/>
                <a:cs typeface="Times New Roman" pitchFamily="18" charset="0"/>
              </a:rPr>
              <a:t>Cấu</a:t>
            </a:r>
            <a:r>
              <a:rPr lang="en-US" sz="2900" b="1" dirty="0">
                <a:solidFill>
                  <a:srgbClr val="FF0000"/>
                </a:solidFill>
                <a:latin typeface="Times New Roman" pitchFamily="18" charset="0"/>
                <a:cs typeface="Times New Roman" pitchFamily="18" charset="0"/>
              </a:rPr>
              <a:t> </a:t>
            </a:r>
            <a:r>
              <a:rPr lang="en-US" sz="2900" b="1" dirty="0" err="1">
                <a:solidFill>
                  <a:srgbClr val="FF0000"/>
                </a:solidFill>
                <a:latin typeface="Times New Roman" pitchFamily="18" charset="0"/>
                <a:cs typeface="Times New Roman" pitchFamily="18" charset="0"/>
              </a:rPr>
              <a:t>trúc</a:t>
            </a:r>
            <a:r>
              <a:rPr lang="en-US" sz="2900" b="1" dirty="0">
                <a:solidFill>
                  <a:srgbClr val="FF0000"/>
                </a:solidFill>
                <a:latin typeface="Times New Roman" pitchFamily="18" charset="0"/>
                <a:cs typeface="Times New Roman" pitchFamily="18" charset="0"/>
              </a:rPr>
              <a:t> </a:t>
            </a:r>
            <a:r>
              <a:rPr lang="en-US" sz="2900" b="1" dirty="0" err="1">
                <a:solidFill>
                  <a:srgbClr val="FF0000"/>
                </a:solidFill>
                <a:latin typeface="Times New Roman" pitchFamily="18" charset="0"/>
                <a:cs typeface="Times New Roman" pitchFamily="18" charset="0"/>
              </a:rPr>
              <a:t>đoạn</a:t>
            </a:r>
            <a:r>
              <a:rPr lang="en-US" sz="2900" b="1" dirty="0">
                <a:solidFill>
                  <a:srgbClr val="FF0000"/>
                </a:solidFill>
                <a:latin typeface="Times New Roman" pitchFamily="18" charset="0"/>
                <a:cs typeface="Times New Roman" pitchFamily="18" charset="0"/>
              </a:rPr>
              <a:t> </a:t>
            </a:r>
            <a:r>
              <a:rPr lang="en-US" sz="2900" b="1" dirty="0" err="1">
                <a:solidFill>
                  <a:srgbClr val="FF0000"/>
                </a:solidFill>
                <a:latin typeface="Times New Roman" pitchFamily="18" charset="0"/>
                <a:cs typeface="Times New Roman" pitchFamily="18" charset="0"/>
              </a:rPr>
              <a:t>văn</a:t>
            </a:r>
            <a:r>
              <a:rPr lang="en-US" sz="2900" b="1" dirty="0">
                <a:solidFill>
                  <a:srgbClr val="FF0000"/>
                </a:solidFill>
                <a:latin typeface="Times New Roman" pitchFamily="18" charset="0"/>
                <a:cs typeface="Times New Roman" pitchFamily="18" charset="0"/>
              </a:rPr>
              <a:t> </a:t>
            </a:r>
            <a:r>
              <a:rPr lang="en-US" sz="2900" b="1" dirty="0" err="1">
                <a:solidFill>
                  <a:srgbClr val="FF0000"/>
                </a:solidFill>
                <a:latin typeface="Times New Roman" pitchFamily="18" charset="0"/>
                <a:cs typeface="Times New Roman" pitchFamily="18" charset="0"/>
              </a:rPr>
              <a:t>nghị</a:t>
            </a:r>
            <a:r>
              <a:rPr lang="en-US" sz="2900" b="1" dirty="0">
                <a:solidFill>
                  <a:srgbClr val="FF0000"/>
                </a:solidFill>
                <a:latin typeface="Times New Roman" pitchFamily="18" charset="0"/>
                <a:cs typeface="Times New Roman" pitchFamily="18" charset="0"/>
              </a:rPr>
              <a:t> </a:t>
            </a:r>
            <a:r>
              <a:rPr lang="en-US" sz="2900" b="1" dirty="0" err="1">
                <a:solidFill>
                  <a:srgbClr val="FF0000"/>
                </a:solidFill>
                <a:latin typeface="Times New Roman" pitchFamily="18" charset="0"/>
                <a:cs typeface="Times New Roman" pitchFamily="18" charset="0"/>
              </a:rPr>
              <a:t>luận</a:t>
            </a:r>
            <a:r>
              <a:rPr lang="en-US" sz="2900" b="1" dirty="0">
                <a:solidFill>
                  <a:srgbClr val="FF0000"/>
                </a:solidFill>
                <a:latin typeface="Times New Roman" pitchFamily="18" charset="0"/>
                <a:cs typeface="Times New Roman" pitchFamily="18" charset="0"/>
              </a:rPr>
              <a:t> </a:t>
            </a:r>
            <a:r>
              <a:rPr lang="en-US" sz="2900" b="1" dirty="0" err="1">
                <a:solidFill>
                  <a:srgbClr val="FF0000"/>
                </a:solidFill>
                <a:latin typeface="Times New Roman" pitchFamily="18" charset="0"/>
                <a:cs typeface="Times New Roman" pitchFamily="18" charset="0"/>
              </a:rPr>
              <a:t>xã</a:t>
            </a:r>
            <a:r>
              <a:rPr lang="en-US" sz="2900" b="1" dirty="0">
                <a:solidFill>
                  <a:srgbClr val="FF0000"/>
                </a:solidFill>
                <a:latin typeface="Times New Roman" pitchFamily="18" charset="0"/>
                <a:cs typeface="Times New Roman" pitchFamily="18" charset="0"/>
              </a:rPr>
              <a:t> </a:t>
            </a:r>
            <a:r>
              <a:rPr lang="en-US" sz="2900" b="1" dirty="0" err="1">
                <a:solidFill>
                  <a:srgbClr val="FF0000"/>
                </a:solidFill>
                <a:latin typeface="Times New Roman" pitchFamily="18" charset="0"/>
                <a:cs typeface="Times New Roman" pitchFamily="18" charset="0"/>
              </a:rPr>
              <a:t>hội</a:t>
            </a:r>
            <a:r>
              <a:rPr lang="en-US" sz="2900" b="1" dirty="0">
                <a:solidFill>
                  <a:srgbClr val="FF0000"/>
                </a:solidFill>
                <a:latin typeface="Times New Roman" pitchFamily="18" charset="0"/>
                <a:cs typeface="Times New Roman" pitchFamily="18" charset="0"/>
              </a:rPr>
              <a:t> </a:t>
            </a:r>
            <a:r>
              <a:rPr lang="en-US" sz="2900" b="1" dirty="0" err="1">
                <a:solidFill>
                  <a:srgbClr val="FF0000"/>
                </a:solidFill>
                <a:latin typeface="Times New Roman" pitchFamily="18" charset="0"/>
                <a:cs typeface="Times New Roman" pitchFamily="18" charset="0"/>
              </a:rPr>
              <a:t>về</a:t>
            </a:r>
            <a:r>
              <a:rPr lang="en-US" sz="2900" b="1" dirty="0">
                <a:solidFill>
                  <a:srgbClr val="FF0000"/>
                </a:solidFill>
                <a:latin typeface="Times New Roman" pitchFamily="18" charset="0"/>
                <a:cs typeface="Times New Roman" pitchFamily="18" charset="0"/>
              </a:rPr>
              <a:t> </a:t>
            </a:r>
            <a:r>
              <a:rPr lang="en-US" sz="2900" b="1" dirty="0" err="1">
                <a:solidFill>
                  <a:srgbClr val="FF0000"/>
                </a:solidFill>
                <a:latin typeface="Times New Roman" pitchFamily="18" charset="0"/>
                <a:cs typeface="Times New Roman" pitchFamily="18" charset="0"/>
              </a:rPr>
              <a:t>một</a:t>
            </a:r>
            <a:r>
              <a:rPr lang="en-US" sz="2900" b="1" dirty="0">
                <a:solidFill>
                  <a:srgbClr val="FF0000"/>
                </a:solidFill>
                <a:latin typeface="Times New Roman" pitchFamily="18" charset="0"/>
                <a:cs typeface="Times New Roman" pitchFamily="18" charset="0"/>
              </a:rPr>
              <a:t> </a:t>
            </a:r>
            <a:r>
              <a:rPr lang="en-US" sz="2900" b="1" dirty="0" err="1">
                <a:solidFill>
                  <a:srgbClr val="FF0000"/>
                </a:solidFill>
                <a:latin typeface="Times New Roman" pitchFamily="18" charset="0"/>
                <a:cs typeface="Times New Roman" pitchFamily="18" charset="0"/>
              </a:rPr>
              <a:t>sự</a:t>
            </a:r>
            <a:r>
              <a:rPr lang="en-US" sz="2900" b="1" dirty="0">
                <a:solidFill>
                  <a:srgbClr val="FF0000"/>
                </a:solidFill>
                <a:latin typeface="Times New Roman" pitchFamily="18" charset="0"/>
                <a:cs typeface="Times New Roman" pitchFamily="18" charset="0"/>
              </a:rPr>
              <a:t> </a:t>
            </a:r>
            <a:r>
              <a:rPr lang="en-US" sz="2900" b="1" dirty="0" err="1">
                <a:solidFill>
                  <a:srgbClr val="FF0000"/>
                </a:solidFill>
                <a:latin typeface="Times New Roman" pitchFamily="18" charset="0"/>
                <a:cs typeface="Times New Roman" pitchFamily="18" charset="0"/>
              </a:rPr>
              <a:t>việc</a:t>
            </a:r>
            <a:r>
              <a:rPr lang="en-US" sz="2900" b="1" dirty="0">
                <a:solidFill>
                  <a:srgbClr val="FF0000"/>
                </a:solidFill>
                <a:latin typeface="Times New Roman" pitchFamily="18" charset="0"/>
                <a:cs typeface="Times New Roman" pitchFamily="18" charset="0"/>
              </a:rPr>
              <a:t>, </a:t>
            </a:r>
            <a:r>
              <a:rPr lang="en-US" sz="2900" b="1" dirty="0" err="1">
                <a:solidFill>
                  <a:srgbClr val="FF0000"/>
                </a:solidFill>
                <a:latin typeface="Times New Roman" pitchFamily="18" charset="0"/>
                <a:cs typeface="Times New Roman" pitchFamily="18" charset="0"/>
              </a:rPr>
              <a:t>hiện</a:t>
            </a:r>
            <a:r>
              <a:rPr lang="en-US" sz="2900" b="1" dirty="0">
                <a:solidFill>
                  <a:srgbClr val="FF0000"/>
                </a:solidFill>
                <a:latin typeface="Times New Roman" pitchFamily="18" charset="0"/>
                <a:cs typeface="Times New Roman" pitchFamily="18" charset="0"/>
              </a:rPr>
              <a:t> </a:t>
            </a:r>
            <a:r>
              <a:rPr lang="en-US" sz="2900" b="1" dirty="0" err="1">
                <a:solidFill>
                  <a:srgbClr val="FF0000"/>
                </a:solidFill>
                <a:latin typeface="Times New Roman" pitchFamily="18" charset="0"/>
                <a:cs typeface="Times New Roman" pitchFamily="18" charset="0"/>
              </a:rPr>
              <a:t>tượng</a:t>
            </a:r>
            <a:r>
              <a:rPr lang="en-US" sz="2900" b="1" dirty="0">
                <a:solidFill>
                  <a:srgbClr val="FF0000"/>
                </a:solidFill>
                <a:latin typeface="Times New Roman" pitchFamily="18" charset="0"/>
                <a:cs typeface="Times New Roman" pitchFamily="18" charset="0"/>
              </a:rPr>
              <a:t> </a:t>
            </a:r>
            <a:r>
              <a:rPr lang="en-US" sz="2900" b="1" dirty="0" err="1">
                <a:solidFill>
                  <a:srgbClr val="FF0000"/>
                </a:solidFill>
                <a:latin typeface="Times New Roman" pitchFamily="18" charset="0"/>
                <a:cs typeface="Times New Roman" pitchFamily="18" charset="0"/>
              </a:rPr>
              <a:t>đời</a:t>
            </a:r>
            <a:r>
              <a:rPr lang="en-US" sz="2900" b="1" dirty="0">
                <a:solidFill>
                  <a:srgbClr val="FF0000"/>
                </a:solidFill>
                <a:latin typeface="Times New Roman" pitchFamily="18" charset="0"/>
                <a:cs typeface="Times New Roman" pitchFamily="18" charset="0"/>
              </a:rPr>
              <a:t> </a:t>
            </a:r>
            <a:r>
              <a:rPr lang="en-US" sz="2900" b="1" dirty="0" err="1">
                <a:solidFill>
                  <a:srgbClr val="FF0000"/>
                </a:solidFill>
                <a:latin typeface="Times New Roman" pitchFamily="18" charset="0"/>
                <a:cs typeface="Times New Roman" pitchFamily="18" charset="0"/>
              </a:rPr>
              <a:t>sống</a:t>
            </a:r>
            <a:br>
              <a:rPr lang="en-US" dirty="0"/>
            </a:br>
            <a:r>
              <a:rPr lang="en-US" dirty="0"/>
              <a:t>       </a:t>
            </a:r>
            <a:br>
              <a:rPr lang="en-US" dirty="0"/>
            </a:br>
            <a:endParaRPr lang="en-US" dirty="0"/>
          </a:p>
        </p:txBody>
      </p:sp>
      <p:sp>
        <p:nvSpPr>
          <p:cNvPr id="5" name="Content Placeholder 4"/>
          <p:cNvSpPr>
            <a:spLocks noGrp="1"/>
          </p:cNvSpPr>
          <p:nvPr>
            <p:ph idx="1"/>
          </p:nvPr>
        </p:nvSpPr>
        <p:spPr>
          <a:xfrm>
            <a:off x="457200" y="1371600"/>
            <a:ext cx="8229600" cy="4754563"/>
          </a:xfrm>
        </p:spPr>
        <p:txBody>
          <a:bodyPr>
            <a:normAutofit/>
          </a:bodyPr>
          <a:lstStyle/>
          <a:p>
            <a:pPr>
              <a:buNone/>
            </a:pPr>
            <a:r>
              <a:rPr lang="en-US" sz="2400" dirty="0">
                <a:latin typeface="Times New Roman" pitchFamily="18" charset="0"/>
                <a:cs typeface="Times New Roman" pitchFamily="18" charset="0"/>
              </a:rPr>
              <a:t>1. </a:t>
            </a:r>
            <a:r>
              <a:rPr lang="en-US" sz="2400" dirty="0" err="1">
                <a:latin typeface="Times New Roman" pitchFamily="18" charset="0"/>
                <a:cs typeface="Times New Roman" pitchFamily="18" charset="0"/>
              </a:rPr>
              <a:t>Mở</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đoạn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Giới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thiệu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vấn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đề</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nghị</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luận</a:t>
            </a:r>
            <a:r>
              <a:rPr lang="en-US" sz="2400" dirty="0">
                <a:latin typeface="Times New Roman" pitchFamily="18" charset="0"/>
                <a:cs typeface="Times New Roman" pitchFamily="18" charset="0"/>
              </a:rPr>
              <a:t>.</a:t>
            </a:r>
          </a:p>
          <a:p>
            <a:pPr>
              <a:buNone/>
            </a:pPr>
            <a:r>
              <a:rPr lang="en-US" sz="2400" dirty="0">
                <a:latin typeface="Times New Roman" pitchFamily="18" charset="0"/>
                <a:cs typeface="Times New Roman" pitchFamily="18" charset="0"/>
              </a:rPr>
              <a:t>2. </a:t>
            </a:r>
            <a:r>
              <a:rPr lang="en-US" sz="2400" dirty="0" err="1">
                <a:latin typeface="Times New Roman" pitchFamily="18" charset="0"/>
                <a:cs typeface="Times New Roman" pitchFamily="18" charset="0"/>
              </a:rPr>
              <a:t>Thân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đoạn</a:t>
            </a:r>
            <a:r>
              <a:rPr lang="en-US" sz="2400" dirty="0">
                <a:latin typeface="Times New Roman" pitchFamily="18" charset="0"/>
                <a:cs typeface="Times New Roman" pitchFamily="18" charset="0"/>
              </a:rPr>
              <a:t>:</a:t>
            </a:r>
          </a:p>
          <a:p>
            <a:pPr>
              <a:buNone/>
            </a:pP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Giải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thích</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nếu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cần</a:t>
            </a:r>
            <a:r>
              <a:rPr lang="en-US" sz="2400" dirty="0">
                <a:latin typeface="Times New Roman" pitchFamily="18" charset="0"/>
                <a:cs typeface="Times New Roman" pitchFamily="18" charset="0"/>
              </a:rPr>
              <a:t>)</a:t>
            </a:r>
          </a:p>
          <a:p>
            <a:pPr>
              <a:buNone/>
            </a:pP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Nêu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thực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trạng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của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vấn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đề</a:t>
            </a:r>
            <a:endParaRPr lang="en-US" sz="2400" dirty="0">
              <a:latin typeface="Times New Roman" pitchFamily="18" charset="0"/>
              <a:cs typeface="Times New Roman" pitchFamily="18" charset="0"/>
            </a:endParaRPr>
          </a:p>
          <a:p>
            <a:pPr>
              <a:buNone/>
            </a:pP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Nguyên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nhân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của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vấn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đề</a:t>
            </a:r>
            <a:br>
              <a:rPr lang="en-US" sz="2400" dirty="0">
                <a:latin typeface="Times New Roman" pitchFamily="18" charset="0"/>
                <a:cs typeface="Times New Roman" pitchFamily="18" charset="0"/>
              </a:rPr>
            </a:b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Hậu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quả</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kết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quả</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của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vấn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đề</a:t>
            </a:r>
            <a:r>
              <a:rPr lang="en-US" sz="2400" dirty="0">
                <a:latin typeface="Times New Roman" pitchFamily="18" charset="0"/>
                <a:cs typeface="Times New Roman" pitchFamily="18" charset="0"/>
              </a:rPr>
              <a:t>.</a:t>
            </a:r>
            <a:br>
              <a:rPr lang="en-US" sz="2400" dirty="0">
                <a:latin typeface="Times New Roman" pitchFamily="18" charset="0"/>
                <a:cs typeface="Times New Roman" pitchFamily="18" charset="0"/>
              </a:rPr>
            </a:b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Biện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pháp</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khắc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phục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hạn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chế</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hoặc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phát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huy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mặt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ưu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điểm</a:t>
            </a:r>
            <a:r>
              <a:rPr lang="en-US" sz="2400" dirty="0">
                <a:latin typeface="Times New Roman" pitchFamily="18" charset="0"/>
                <a:cs typeface="Times New Roman" pitchFamily="18" charset="0"/>
              </a:rPr>
              <a:t>)</a:t>
            </a:r>
          </a:p>
          <a:p>
            <a:pPr>
              <a:buNone/>
            </a:pP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Bàn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mở</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rộng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vấn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đề</a:t>
            </a:r>
            <a:r>
              <a:rPr lang="en-US" sz="2400" dirty="0">
                <a:latin typeface="Times New Roman" pitchFamily="18" charset="0"/>
                <a:cs typeface="Times New Roman" pitchFamily="18" charset="0"/>
              </a:rPr>
              <a:t>.</a:t>
            </a:r>
          </a:p>
          <a:p>
            <a:pPr>
              <a:buNone/>
            </a:pPr>
            <a:r>
              <a:rPr lang="en-US" sz="2400" dirty="0">
                <a:latin typeface="Times New Roman" pitchFamily="18" charset="0"/>
                <a:cs typeface="Times New Roman" pitchFamily="18" charset="0"/>
              </a:rPr>
              <a:t>3 . </a:t>
            </a:r>
            <a:r>
              <a:rPr lang="en-US" sz="2400" dirty="0" err="1">
                <a:latin typeface="Times New Roman" pitchFamily="18" charset="0"/>
                <a:cs typeface="Times New Roman" pitchFamily="18" charset="0"/>
              </a:rPr>
              <a:t>Kết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đoạn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Khẳng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định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vấn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đề</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Bài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học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nhận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thức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và</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hành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động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của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bản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thân</a:t>
            </a:r>
            <a:r>
              <a:rPr lang="en-US" sz="2400" dirty="0">
                <a:latin typeface="Times New Roman" pitchFamily="18" charset="0"/>
                <a:cs typeface="Times New Roman" pitchFamily="18" charset="0"/>
              </a:rPr>
              <a:t>.</a:t>
            </a:r>
            <a:endParaRPr lang="en-US"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533400"/>
            <a:ext cx="8610600" cy="4525963"/>
          </a:xfrm>
        </p:spPr>
        <p:txBody>
          <a:bodyPr>
            <a:noAutofit/>
          </a:bodyPr>
          <a:lstStyle/>
          <a:p>
            <a:pPr marL="0" indent="0">
              <a:buNone/>
            </a:pPr>
            <a:r>
              <a:rPr lang="vi-VN" sz="2000" b="1" i="1" dirty="0">
                <a:latin typeface="+mj-lt"/>
              </a:rPr>
              <a:t> Con người được nuôi dưỡng và trưởng thành thông qua tình yêu thương của cha mẹ và những người thân. (2) Hình như một số loài vật cũng có tình yêu thương, chẳng hạn sự mừng rõ và trung thành của con chó đối với chủ, của những con khỉ khi chăm sóc con của chúng. (3) Riêng tình yêu thương của loài người được cho là thiêng liêng hơn và cao quý hơn vì con người đã dùng ý thức để phân tích và cảm nhận nó. (4) Nếu không có tình yêu thương thì xã hội loài người sẽ giống với đời sống của những loài dã thú. (5) Tình yêu thương là một tố chất quan trọng nhất để con người tồn tại, sống bình yên, thăng hoa và hạnh phúc. (6) Khi chúng ta gặp những trắc trở, thất bại và đau đớn trong cuộc sống, chính tình yêu thương đã xoa dịu những nỗi đau thể xác và tinh thần cho chúng ta. (7) Tình yêu thương được di truyền trong dòng máu loài người qua hàng ngàn thế hệ và nó đã trở thành một thuộc tính không thể thiếu trong mỗi con người. (8) Có những người vì quá đau đớn khi thất tình đã tìm đến cái chết. (9) Thói quen được sống trong yêu thương là một thói quen không thể thay thế. (10) Những tấm gương hi sinh cao đẹp vì quê hương, vì con cái, vì đồng loại được tôn vinh trong lịch sử và sách vở được bắt nguồn từ động lực của tình yêu thương. (11) Nếu nhân loại biết yêu thương nhau hơn thì có lẽ chiến tranh sẽ giảm đi rất nhiều. (12) Được sống trong yêu thương là một hạnh phúc, đó là một chân lý không cần phải bàn cãi thêm.</a:t>
            </a:r>
            <a:endParaRPr lang="en-US" sz="2000" b="1" i="1" dirty="0">
              <a:latin typeface="+mj-lt"/>
            </a:endParaRPr>
          </a:p>
        </p:txBody>
      </p:sp>
    </p:spTree>
    <p:extLst>
      <p:ext uri="{BB962C8B-B14F-4D97-AF65-F5344CB8AC3E}">
        <p14:creationId xmlns:p14="http://schemas.microsoft.com/office/powerpoint/2010/main" val="10904933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Pictures\lonely-pink-flower-on-white-background_23-2147601156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51309"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310" y="316468"/>
            <a:ext cx="3048000" cy="492443"/>
          </a:xfrm>
          <a:prstGeom prst="rect">
            <a:avLst/>
          </a:prstGeom>
          <a:noFill/>
        </p:spPr>
        <p:txBody>
          <a:bodyPr wrap="square" rtlCol="0">
            <a:spAutoFit/>
          </a:bodyPr>
          <a:lstStyle/>
          <a:p>
            <a:r>
              <a:rPr lang="es-BO" sz="2600" b="1">
                <a:solidFill>
                  <a:srgbClr val="FF0000"/>
                </a:solidFill>
                <a:latin typeface="Times New Roman" pitchFamily="18" charset="0"/>
                <a:cs typeface="Times New Roman" pitchFamily="18" charset="0"/>
              </a:rPr>
              <a:t> </a:t>
            </a:r>
            <a:endParaRPr lang="en-US" sz="2600">
              <a:solidFill>
                <a:srgbClr val="FF0000"/>
              </a:solidFill>
              <a:latin typeface="Times New Roman" pitchFamily="18" charset="0"/>
              <a:cs typeface="Times New Roman" pitchFamily="18" charset="0"/>
            </a:endParaRPr>
          </a:p>
        </p:txBody>
      </p:sp>
      <p:sp>
        <p:nvSpPr>
          <p:cNvPr id="5" name="TextBox 4"/>
          <p:cNvSpPr txBox="1"/>
          <p:nvPr/>
        </p:nvSpPr>
        <p:spPr>
          <a:xfrm>
            <a:off x="0" y="468867"/>
            <a:ext cx="7086600" cy="492443"/>
          </a:xfrm>
          <a:prstGeom prst="rect">
            <a:avLst/>
          </a:prstGeom>
          <a:noFill/>
        </p:spPr>
        <p:txBody>
          <a:bodyPr wrap="square" rtlCol="0">
            <a:spAutoFit/>
          </a:bodyPr>
          <a:lstStyle/>
          <a:p>
            <a:r>
              <a:rPr lang="es-BO" sz="2600" b="1" dirty="0">
                <a:solidFill>
                  <a:srgbClr val="FF0000"/>
                </a:solidFill>
                <a:latin typeface="Times New Roman" pitchFamily="18" charset="0"/>
                <a:cs typeface="Times New Roman" pitchFamily="18" charset="0"/>
              </a:rPr>
              <a:t>   </a:t>
            </a:r>
            <a:r>
              <a:rPr lang="es-BO" sz="2600" b="1" dirty="0" err="1">
                <a:solidFill>
                  <a:srgbClr val="FF0000"/>
                </a:solidFill>
                <a:latin typeface="Times New Roman" pitchFamily="18" charset="0"/>
                <a:cs typeface="Times New Roman" pitchFamily="18" charset="0"/>
              </a:rPr>
              <a:t>Những</a:t>
            </a:r>
            <a:r>
              <a:rPr lang="es-BO" sz="2600" b="1" dirty="0">
                <a:solidFill>
                  <a:srgbClr val="FF0000"/>
                </a:solidFill>
                <a:latin typeface="Times New Roman" pitchFamily="18" charset="0"/>
                <a:cs typeface="Times New Roman" pitchFamily="18" charset="0"/>
              </a:rPr>
              <a:t> </a:t>
            </a:r>
            <a:r>
              <a:rPr lang="es-BO" sz="2600" b="1" dirty="0" err="1">
                <a:solidFill>
                  <a:srgbClr val="FF0000"/>
                </a:solidFill>
                <a:latin typeface="Times New Roman" pitchFamily="18" charset="0"/>
                <a:cs typeface="Times New Roman" pitchFamily="18" charset="0"/>
              </a:rPr>
              <a:t>dạng</a:t>
            </a:r>
            <a:r>
              <a:rPr lang="es-BO" sz="2600" b="1" dirty="0">
                <a:solidFill>
                  <a:srgbClr val="FF0000"/>
                </a:solidFill>
                <a:latin typeface="Times New Roman" pitchFamily="18" charset="0"/>
                <a:cs typeface="Times New Roman" pitchFamily="18" charset="0"/>
              </a:rPr>
              <a:t> </a:t>
            </a:r>
            <a:r>
              <a:rPr lang="es-BO" sz="2600" b="1" dirty="0" err="1">
                <a:solidFill>
                  <a:srgbClr val="FF0000"/>
                </a:solidFill>
                <a:latin typeface="Times New Roman" pitchFamily="18" charset="0"/>
                <a:cs typeface="Times New Roman" pitchFamily="18" charset="0"/>
              </a:rPr>
              <a:t>đề</a:t>
            </a:r>
            <a:r>
              <a:rPr lang="es-BO" sz="2600" b="1" dirty="0">
                <a:solidFill>
                  <a:srgbClr val="FF0000"/>
                </a:solidFill>
                <a:latin typeface="Times New Roman" pitchFamily="18" charset="0"/>
                <a:cs typeface="Times New Roman" pitchFamily="18" charset="0"/>
              </a:rPr>
              <a:t> </a:t>
            </a:r>
            <a:r>
              <a:rPr lang="es-BO" sz="2600" b="1" dirty="0" err="1">
                <a:solidFill>
                  <a:srgbClr val="FF0000"/>
                </a:solidFill>
                <a:latin typeface="Times New Roman" pitchFamily="18" charset="0"/>
                <a:cs typeface="Times New Roman" pitchFamily="18" charset="0"/>
              </a:rPr>
              <a:t>thường</a:t>
            </a:r>
            <a:r>
              <a:rPr lang="es-BO" sz="2600" b="1" dirty="0">
                <a:solidFill>
                  <a:srgbClr val="FF0000"/>
                </a:solidFill>
                <a:latin typeface="Times New Roman" pitchFamily="18" charset="0"/>
                <a:cs typeface="Times New Roman" pitchFamily="18" charset="0"/>
              </a:rPr>
              <a:t> </a:t>
            </a:r>
            <a:r>
              <a:rPr lang="es-BO" sz="2600" b="1" dirty="0" err="1">
                <a:solidFill>
                  <a:srgbClr val="FF0000"/>
                </a:solidFill>
                <a:latin typeface="Times New Roman" pitchFamily="18" charset="0"/>
                <a:cs typeface="Times New Roman" pitchFamily="18" charset="0"/>
              </a:rPr>
              <a:t>gặp</a:t>
            </a:r>
            <a:r>
              <a:rPr lang="es-BO" sz="2600" b="1" dirty="0">
                <a:solidFill>
                  <a:srgbClr val="FF0000"/>
                </a:solidFill>
                <a:latin typeface="Times New Roman" pitchFamily="18" charset="0"/>
                <a:cs typeface="Times New Roman" pitchFamily="18" charset="0"/>
              </a:rPr>
              <a:t>: </a:t>
            </a:r>
            <a:endParaRPr lang="en-US" sz="2600" dirty="0">
              <a:solidFill>
                <a:srgbClr val="FF0000"/>
              </a:solidFill>
              <a:latin typeface="Times New Roman" pitchFamily="18" charset="0"/>
              <a:cs typeface="Times New Roman" pitchFamily="18" charset="0"/>
            </a:endParaRPr>
          </a:p>
        </p:txBody>
      </p:sp>
      <p:sp>
        <p:nvSpPr>
          <p:cNvPr id="6" name="Rectangle 5"/>
          <p:cNvSpPr/>
          <p:nvPr/>
        </p:nvSpPr>
        <p:spPr>
          <a:xfrm>
            <a:off x="-7311" y="1120639"/>
            <a:ext cx="9151310" cy="1938992"/>
          </a:xfrm>
          <a:prstGeom prst="rect">
            <a:avLst/>
          </a:prstGeom>
        </p:spPr>
        <p:txBody>
          <a:bodyPr wrap="square">
            <a:spAutoFit/>
          </a:bodyPr>
          <a:lstStyle/>
          <a:p>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Nghị</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luận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về</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một</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sự</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việc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hiện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tượng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đời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sống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có</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tính</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tiêu</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cực</a:t>
            </a:r>
            <a:r>
              <a:rPr lang="es-BO"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a:p>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Nghị</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luận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về</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một</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sự</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việc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hiện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tượng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đời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sống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có</a:t>
            </a:r>
            <a:r>
              <a:rPr lang="es-BO" sz="2400" dirty="0">
                <a:latin typeface="Times New Roman" pitchFamily="18" charset="0"/>
                <a:cs typeface="Times New Roman" pitchFamily="18" charset="0"/>
              </a:rPr>
              <a:t> ý </a:t>
            </a:r>
            <a:r>
              <a:rPr lang="es-BO" sz="2400" dirty="0" err="1">
                <a:latin typeface="Times New Roman" pitchFamily="18" charset="0"/>
                <a:cs typeface="Times New Roman" pitchFamily="18" charset="0"/>
              </a:rPr>
              <a:t>nghĩa</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tích</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cực</a:t>
            </a:r>
            <a:r>
              <a:rPr lang="es-BO" sz="2400" dirty="0">
                <a:latin typeface="Times New Roman" pitchFamily="18" charset="0"/>
                <a:cs typeface="Times New Roman" pitchFamily="18" charset="0"/>
              </a:rPr>
              <a:t>.</a:t>
            </a:r>
          </a:p>
          <a:p>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Nghị</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luận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về</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một</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sự</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việc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hiện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tượng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đời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sống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có</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tính</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hai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mặt</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tích</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cực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và</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tiêu</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cực</a:t>
            </a:r>
            <a:r>
              <a:rPr lang="es-BO" sz="2400" dirty="0">
                <a:latin typeface="Times New Roman" pitchFamily="18" charset="0"/>
                <a:cs typeface="Times New Roman" pitchFamily="18" charset="0"/>
              </a:rPr>
              <a:t>. </a:t>
            </a:r>
          </a:p>
          <a:p>
            <a:r>
              <a:rPr lang="pt-BR" sz="2400" b="1" dirty="0"/>
              <a:t>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2859996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5029200" cy="461665"/>
          </a:xfrm>
          <a:prstGeom prst="rect">
            <a:avLst/>
          </a:prstGeom>
          <a:noFill/>
        </p:spPr>
        <p:txBody>
          <a:bodyPr wrap="square" rtlCol="0">
            <a:spAutoFit/>
          </a:bodyPr>
          <a:lstStyle/>
          <a:p>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Những</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dạng</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đề</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thường</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gặp</a:t>
            </a:r>
            <a:endParaRPr lang="en-US" sz="2400" b="1" dirty="0">
              <a:solidFill>
                <a:srgbClr val="FF0000"/>
              </a:solidFill>
              <a:latin typeface="Times New Roman" pitchFamily="18" charset="0"/>
              <a:cs typeface="Times New Roman" pitchFamily="18" charset="0"/>
            </a:endParaRPr>
          </a:p>
        </p:txBody>
      </p:sp>
      <p:sp>
        <p:nvSpPr>
          <p:cNvPr id="5" name="Rectangle 4"/>
          <p:cNvSpPr/>
          <p:nvPr/>
        </p:nvSpPr>
        <p:spPr>
          <a:xfrm>
            <a:off x="-12528" y="461665"/>
            <a:ext cx="4658640" cy="113853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defRPr/>
            </a:pPr>
            <a:r>
              <a:rPr lang="en-US" sz="2400" b="1" dirty="0" err="1">
                <a:solidFill>
                  <a:schemeClr val="tx1"/>
                </a:solidFill>
                <a:latin typeface="Times New Roman" pitchFamily="18" charset="0"/>
                <a:cs typeface="Times New Roman" pitchFamily="18" charset="0"/>
              </a:rPr>
              <a:t>Dạng</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đề</a:t>
            </a:r>
            <a:r>
              <a:rPr lang="en-US" sz="2400" b="1" dirty="0">
                <a:solidFill>
                  <a:schemeClr val="tx1"/>
                </a:solidFill>
                <a:latin typeface="Times New Roman" pitchFamily="18" charset="0"/>
                <a:cs typeface="Times New Roman" pitchFamily="18" charset="0"/>
              </a:rPr>
              <a:t> </a:t>
            </a:r>
          </a:p>
        </p:txBody>
      </p:sp>
      <p:sp>
        <p:nvSpPr>
          <p:cNvPr id="6" name="Rectangle 5"/>
          <p:cNvSpPr/>
          <p:nvPr/>
        </p:nvSpPr>
        <p:spPr>
          <a:xfrm>
            <a:off x="-12529" y="1593937"/>
            <a:ext cx="4670127" cy="191126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sz="2000" b="1" dirty="0">
                <a:latin typeface="Times New Roman" pitchFamily="18" charset="0"/>
                <a:cs typeface="Times New Roman" pitchFamily="18" charset="0"/>
              </a:rPr>
              <a:t>1. </a:t>
            </a:r>
            <a:r>
              <a:rPr lang="en-US" sz="2000" b="1" dirty="0" err="1">
                <a:latin typeface="Times New Roman" pitchFamily="18" charset="0"/>
                <a:cs typeface="Times New Roman" pitchFamily="18" charset="0"/>
              </a:rPr>
              <a:t>Nghị</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luận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về</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sự</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việc</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hiện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tượng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có</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tính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tiêu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cực</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trong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đời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sống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xã</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hội</a:t>
            </a:r>
            <a:r>
              <a:rPr lang="en-US" sz="2000" dirty="0">
                <a:latin typeface="Times New Roman" pitchFamily="18" charset="0"/>
                <a:cs typeface="Times New Roman" pitchFamily="18" charset="0"/>
              </a:rPr>
              <a:t> .</a:t>
            </a:r>
          </a:p>
        </p:txBody>
      </p:sp>
      <p:sp>
        <p:nvSpPr>
          <p:cNvPr id="7" name="Rectangle 6"/>
          <p:cNvSpPr/>
          <p:nvPr/>
        </p:nvSpPr>
        <p:spPr>
          <a:xfrm>
            <a:off x="-12529" y="3503111"/>
            <a:ext cx="4689960" cy="160228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defRPr/>
            </a:pPr>
            <a:r>
              <a:rPr lang="en-US" sz="2000" b="1" dirty="0">
                <a:latin typeface="Times New Roman" pitchFamily="18" charset="0"/>
                <a:cs typeface="Times New Roman" pitchFamily="18" charset="0"/>
              </a:rPr>
              <a:t>2.Dạng </a:t>
            </a:r>
            <a:r>
              <a:rPr lang="en-US" sz="2000" b="1" dirty="0" err="1">
                <a:latin typeface="Times New Roman" pitchFamily="18" charset="0"/>
                <a:cs typeface="Times New Roman" pitchFamily="18" charset="0"/>
              </a:rPr>
              <a:t>bài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nghị</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luận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về</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sự</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việc</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hiện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tượng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mang</a:t>
            </a:r>
            <a:r>
              <a:rPr lang="en-US" sz="2000" b="1" dirty="0">
                <a:latin typeface="Times New Roman" pitchFamily="18" charset="0"/>
                <a:cs typeface="Times New Roman" pitchFamily="18" charset="0"/>
              </a:rPr>
              <a:t> ý </a:t>
            </a:r>
            <a:r>
              <a:rPr lang="en-US" sz="2000" b="1" dirty="0" err="1">
                <a:latin typeface="Times New Roman" pitchFamily="18" charset="0"/>
                <a:cs typeface="Times New Roman" pitchFamily="18" charset="0"/>
              </a:rPr>
              <a:t>nghĩa</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tích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cực</a:t>
            </a:r>
            <a:r>
              <a:rPr lang="en-US" sz="2000" b="1" dirty="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
        <p:nvSpPr>
          <p:cNvPr id="8" name="Rectangle 7"/>
          <p:cNvSpPr/>
          <p:nvPr/>
        </p:nvSpPr>
        <p:spPr>
          <a:xfrm>
            <a:off x="-12529" y="5181600"/>
            <a:ext cx="4689960" cy="16764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defRPr/>
            </a:pPr>
            <a:r>
              <a:rPr lang="en-US" sz="2000" b="1" dirty="0">
                <a:latin typeface="Times New Roman" pitchFamily="18" charset="0"/>
                <a:cs typeface="Times New Roman" pitchFamily="18" charset="0"/>
              </a:rPr>
              <a:t>3. </a:t>
            </a:r>
            <a:r>
              <a:rPr lang="en-US" sz="2000" b="1" dirty="0" err="1">
                <a:latin typeface="Times New Roman" pitchFamily="18" charset="0"/>
                <a:cs typeface="Times New Roman" pitchFamily="18" charset="0"/>
              </a:rPr>
              <a:t>Dạng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bài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về</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sự</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việc</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hiện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tượng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mang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tính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hai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mặt</a:t>
            </a:r>
            <a:r>
              <a:rPr lang="en-US" sz="2000" b="1" dirty="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
        <p:nvSpPr>
          <p:cNvPr id="11" name="Rectangle 10"/>
          <p:cNvSpPr/>
          <p:nvPr/>
        </p:nvSpPr>
        <p:spPr>
          <a:xfrm>
            <a:off x="4641937" y="461665"/>
            <a:ext cx="4497888" cy="113853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defRPr/>
            </a:pPr>
            <a:r>
              <a:rPr lang="en-US" sz="2400" b="1" dirty="0" err="1">
                <a:latin typeface="Times New Roman" pitchFamily="18" charset="0"/>
                <a:cs typeface="Times New Roman" pitchFamily="18" charset="0"/>
              </a:rPr>
              <a:t>Ví</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dụ</a:t>
            </a:r>
            <a:endParaRPr lang="en-US" sz="2400" b="1" dirty="0">
              <a:latin typeface="Times New Roman" pitchFamily="18" charset="0"/>
              <a:cs typeface="Times New Roman" pitchFamily="18" charset="0"/>
            </a:endParaRPr>
          </a:p>
        </p:txBody>
      </p:sp>
      <p:sp>
        <p:nvSpPr>
          <p:cNvPr id="12" name="Rectangle 11"/>
          <p:cNvSpPr/>
          <p:nvPr/>
        </p:nvSpPr>
        <p:spPr>
          <a:xfrm>
            <a:off x="4646113" y="1600200"/>
            <a:ext cx="4493712" cy="24384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Nạn</a:t>
            </a:r>
            <a:r>
              <a:rPr lang="en-US" sz="1600" dirty="0">
                <a:latin typeface="Times New Roman" pitchFamily="18" charset="0"/>
                <a:cs typeface="Times New Roman" pitchFamily="18" charset="0"/>
              </a:rPr>
              <a:t> ô </a:t>
            </a:r>
            <a:r>
              <a:rPr lang="en-US" sz="1600" dirty="0" err="1">
                <a:latin typeface="Times New Roman" pitchFamily="18" charset="0"/>
                <a:cs typeface="Times New Roman" pitchFamily="18" charset="0"/>
              </a:rPr>
              <a:t>nhiễm</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môi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trường</a:t>
            </a:r>
            <a:r>
              <a:rPr lang="en-US" sz="1600" dirty="0">
                <a:latin typeface="Times New Roman" pitchFamily="18" charset="0"/>
                <a:cs typeface="Times New Roman" pitchFamily="18" charset="0"/>
              </a:rPr>
              <a:t>.</a:t>
            </a:r>
          </a:p>
          <a:p>
            <a:r>
              <a:rPr lang="en-US" sz="1600" dirty="0">
                <a:latin typeface="Times New Roman" pitchFamily="18" charset="0"/>
                <a:cs typeface="Times New Roman" pitchFamily="18" charset="0"/>
              </a:rPr>
              <a:t>   Tai </a:t>
            </a:r>
            <a:r>
              <a:rPr lang="en-US" sz="1600" dirty="0" err="1">
                <a:latin typeface="Times New Roman" pitchFamily="18" charset="0"/>
                <a:cs typeface="Times New Roman" pitchFamily="18" charset="0"/>
              </a:rPr>
              <a:t>nạn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giao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thông</a:t>
            </a:r>
            <a:r>
              <a:rPr lang="en-US" sz="1600" dirty="0">
                <a:latin typeface="Times New Roman" pitchFamily="18" charset="0"/>
                <a:cs typeface="Times New Roman" pitchFamily="18" charset="0"/>
              </a:rPr>
              <a:t>.</a:t>
            </a:r>
          </a:p>
          <a:p>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Hiện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tượng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đuối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nước</a:t>
            </a:r>
            <a:r>
              <a:rPr lang="en-US" sz="1600" dirty="0">
                <a:latin typeface="Times New Roman" pitchFamily="18" charset="0"/>
                <a:cs typeface="Times New Roman" pitchFamily="18" charset="0"/>
              </a:rPr>
              <a:t>.</a:t>
            </a:r>
          </a:p>
          <a:p>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Hiện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tượng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gian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lận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trong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cử</a:t>
            </a:r>
            <a:r>
              <a:rPr lang="en-US" sz="1600" dirty="0">
                <a:latin typeface="Times New Roman" pitchFamily="18" charset="0"/>
                <a:cs typeface="Times New Roman" pitchFamily="18" charset="0"/>
              </a:rPr>
              <a:t>.</a:t>
            </a:r>
          </a:p>
          <a:p>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Bạo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lực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học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đường</a:t>
            </a:r>
            <a:r>
              <a:rPr lang="en-US" sz="1600" dirty="0">
                <a:latin typeface="Times New Roman" pitchFamily="18" charset="0"/>
                <a:cs typeface="Times New Roman" pitchFamily="18" charset="0"/>
              </a:rPr>
              <a:t>.</a:t>
            </a:r>
          </a:p>
          <a:p>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Bệnh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vô</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cảm</a:t>
            </a:r>
            <a:r>
              <a:rPr lang="en-US" sz="1600" dirty="0">
                <a:latin typeface="Times New Roman" pitchFamily="18" charset="0"/>
                <a:cs typeface="Times New Roman" pitchFamily="18" charset="0"/>
              </a:rPr>
              <a:t>…</a:t>
            </a:r>
          </a:p>
        </p:txBody>
      </p:sp>
      <p:sp>
        <p:nvSpPr>
          <p:cNvPr id="13" name="Rectangle 12"/>
          <p:cNvSpPr/>
          <p:nvPr/>
        </p:nvSpPr>
        <p:spPr>
          <a:xfrm>
            <a:off x="4641937" y="3513549"/>
            <a:ext cx="4502063" cy="204905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Những</a:t>
            </a:r>
            <a:r>
              <a:rPr lang="en-US" sz="1600" dirty="0">
                <a:latin typeface="Times New Roman" pitchFamily="18" charset="0"/>
                <a:cs typeface="Times New Roman" pitchFamily="18" charset="0"/>
              </a:rPr>
              <a:t> con </a:t>
            </a:r>
            <a:r>
              <a:rPr lang="en-US" sz="1600" dirty="0" err="1">
                <a:latin typeface="Times New Roman" pitchFamily="18" charset="0"/>
                <a:cs typeface="Times New Roman" pitchFamily="18" charset="0"/>
              </a:rPr>
              <a:t>người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vượt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lên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số</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phận</a:t>
            </a:r>
            <a:r>
              <a:rPr lang="en-US" sz="1600" dirty="0">
                <a:latin typeface="Times New Roman" pitchFamily="18" charset="0"/>
                <a:cs typeface="Times New Roman" pitchFamily="18" charset="0"/>
              </a:rPr>
              <a:t>.</a:t>
            </a:r>
          </a:p>
          <a:p>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Suy</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nghĩ</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về</a:t>
            </a:r>
            <a:r>
              <a:rPr lang="en-US" sz="1600" dirty="0">
                <a:latin typeface="Times New Roman" pitchFamily="18" charset="0"/>
                <a:cs typeface="Times New Roman" pitchFamily="18" charset="0"/>
              </a:rPr>
              <a:t> con </a:t>
            </a:r>
            <a:r>
              <a:rPr lang="en-US" sz="1600" dirty="0" err="1">
                <a:latin typeface="Times New Roman" pitchFamily="18" charset="0"/>
                <a:cs typeface="Times New Roman" pitchFamily="18" charset="0"/>
              </a:rPr>
              <a:t>người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và</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thái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độ</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học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tập</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của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Nguyễn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Hiền</a:t>
            </a:r>
            <a:r>
              <a:rPr lang="en-US" sz="1600" dirty="0">
                <a:latin typeface="Times New Roman" pitchFamily="18" charset="0"/>
                <a:cs typeface="Times New Roman" pitchFamily="18" charset="0"/>
              </a:rPr>
              <a:t>.</a:t>
            </a:r>
          </a:p>
          <a:p>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Tấm</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gương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bạn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Phạm</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Văn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Nghĩa</a:t>
            </a:r>
            <a:r>
              <a:rPr lang="en-US" sz="1600" dirty="0">
                <a:latin typeface="Times New Roman" pitchFamily="18" charset="0"/>
                <a:cs typeface="Times New Roman" pitchFamily="18" charset="0"/>
              </a:rPr>
              <a:t> .</a:t>
            </a:r>
          </a:p>
          <a:p>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Giới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trẻ</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và</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những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hành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động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thiện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nguyện</a:t>
            </a:r>
            <a:r>
              <a:rPr lang="en-US" sz="1600" dirty="0">
                <a:latin typeface="Times New Roman" pitchFamily="18" charset="0"/>
                <a:cs typeface="Times New Roman" pitchFamily="18" charset="0"/>
              </a:rPr>
              <a:t>. </a:t>
            </a:r>
          </a:p>
          <a:p>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Suy</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nghĩ</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của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em</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về</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phong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trào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một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giọt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máu</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cho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một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cuộc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đời</a:t>
            </a:r>
            <a:r>
              <a:rPr lang="en-US" sz="1600" dirty="0">
                <a:latin typeface="Times New Roman" pitchFamily="18" charset="0"/>
                <a:cs typeface="Times New Roman" pitchFamily="18" charset="0"/>
              </a:rPr>
              <a:t> ở </a:t>
            </a:r>
            <a:r>
              <a:rPr lang="en-US" sz="1600" dirty="0" err="1">
                <a:latin typeface="Times New Roman" pitchFamily="18" charset="0"/>
                <a:cs typeface="Times New Roman" pitchFamily="18" charset="0"/>
              </a:rPr>
              <a:t>lại</a:t>
            </a:r>
            <a:r>
              <a:rPr lang="en-US" sz="1600" dirty="0">
                <a:latin typeface="Times New Roman" pitchFamily="18" charset="0"/>
                <a:cs typeface="Times New Roman" pitchFamily="18" charset="0"/>
              </a:rPr>
              <a:t>".</a:t>
            </a:r>
          </a:p>
        </p:txBody>
      </p:sp>
      <p:sp>
        <p:nvSpPr>
          <p:cNvPr id="14" name="Rectangle 13"/>
          <p:cNvSpPr/>
          <p:nvPr/>
        </p:nvSpPr>
        <p:spPr>
          <a:xfrm>
            <a:off x="4641938" y="5638800"/>
            <a:ext cx="4497888" cy="12192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indent="-285750"/>
            <a:r>
              <a:rPr lang="en-US" sz="1600" dirty="0">
                <a:latin typeface="Times New Roman" pitchFamily="18" charset="0"/>
                <a:cs typeface="Times New Roman" pitchFamily="18" charset="0"/>
              </a:rPr>
              <a:t>- V </a:t>
            </a:r>
            <a:r>
              <a:rPr lang="en-US" sz="1600" dirty="0" err="1">
                <a:latin typeface="Times New Roman" pitchFamily="18" charset="0"/>
                <a:cs typeface="Times New Roman" pitchFamily="18" charset="0"/>
              </a:rPr>
              <a:t>iệc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tôn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sùng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thần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tượng</a:t>
            </a:r>
            <a:r>
              <a:rPr lang="en-US" sz="1600" dirty="0">
                <a:latin typeface="Times New Roman" pitchFamily="18" charset="0"/>
                <a:cs typeface="Times New Roman" pitchFamily="18" charset="0"/>
              </a:rPr>
              <a:t> ở </a:t>
            </a:r>
            <a:r>
              <a:rPr lang="en-US" sz="1600" dirty="0" err="1">
                <a:latin typeface="Times New Roman" pitchFamily="18" charset="0"/>
                <a:cs typeface="Times New Roman" pitchFamily="18" charset="0"/>
              </a:rPr>
              <a:t>giới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trẻ</a:t>
            </a:r>
            <a:r>
              <a:rPr lang="en-US" sz="1600" dirty="0">
                <a:latin typeface="Times New Roman" pitchFamily="18" charset="0"/>
                <a:cs typeface="Times New Roman" pitchFamily="18" charset="0"/>
              </a:rPr>
              <a:t>.</a:t>
            </a:r>
          </a:p>
          <a:p>
            <a:pPr marL="285750" indent="-285750"/>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Sử</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dụng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mạng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xã</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hội</a:t>
            </a:r>
            <a:r>
              <a:rPr lang="en-US" sz="1600" dirty="0">
                <a:latin typeface="Times New Roman" pitchFamily="18" charset="0"/>
                <a:cs typeface="Times New Roman" pitchFamily="18" charset="0"/>
              </a:rPr>
              <a:t> hay Internet </a:t>
            </a:r>
            <a:r>
              <a:rPr lang="en-US" sz="1600" dirty="0" err="1">
                <a:latin typeface="Times New Roman" pitchFamily="18" charset="0"/>
                <a:cs typeface="Times New Roman" pitchFamily="18" charset="0"/>
              </a:rPr>
              <a:t>vào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cuộc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sống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của</a:t>
            </a:r>
            <a:r>
              <a:rPr lang="en-US" sz="1600" dirty="0">
                <a:latin typeface="Times New Roman" pitchFamily="18" charset="0"/>
                <a:cs typeface="Times New Roman" pitchFamily="18" charset="0"/>
              </a:rPr>
              <a:t> con </a:t>
            </a:r>
            <a:r>
              <a:rPr lang="en-US" sz="1600" dirty="0" err="1">
                <a:latin typeface="Times New Roman" pitchFamily="18" charset="0"/>
                <a:cs typeface="Times New Roman" pitchFamily="18" charset="0"/>
              </a:rPr>
              <a:t>người</a:t>
            </a:r>
            <a:r>
              <a:rPr lang="en-US" sz="1600" dirty="0">
                <a:latin typeface="Times New Roman" pitchFamily="18" charset="0"/>
                <a:cs typeface="Times New Roman" pitchFamily="18" charset="0"/>
              </a:rPr>
              <a:t>...</a:t>
            </a:r>
          </a:p>
        </p:txBody>
      </p:sp>
      <p:sp>
        <p:nvSpPr>
          <p:cNvPr id="17" name="Rectangle 16"/>
          <p:cNvSpPr/>
          <p:nvPr/>
        </p:nvSpPr>
        <p:spPr>
          <a:xfrm>
            <a:off x="4641937" y="6847769"/>
            <a:ext cx="4470748" cy="4571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indent="-285750">
              <a:buFont typeface="Arial" pitchFamily="34" charset="0"/>
              <a:buChar char="•"/>
            </a:pPr>
            <a:endParaRPr lang="en-US" sz="2300" dirty="0">
              <a:latin typeface="Times New Roman" pitchFamily="18" charset="0"/>
              <a:cs typeface="Times New Roman" pitchFamily="18" charset="0"/>
            </a:endParaRPr>
          </a:p>
        </p:txBody>
      </p:sp>
    </p:spTree>
    <p:extLst>
      <p:ext uri="{BB962C8B-B14F-4D97-AF65-F5344CB8AC3E}">
        <p14:creationId xmlns:p14="http://schemas.microsoft.com/office/powerpoint/2010/main" val="360181017"/>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11">
                                            <p:txEl>
                                              <p:pRg st="0" end="0"/>
                                            </p:txEl>
                                          </p:spTgt>
                                        </p:tgtEl>
                                        <p:attrNameLst>
                                          <p:attrName>style.visibility</p:attrName>
                                        </p:attrNameLst>
                                      </p:cBhvr>
                                      <p:to>
                                        <p:strVal val="visible"/>
                                      </p:to>
                                    </p:set>
                                    <p:animEffect transition="in" filter="randombar(horizontal)">
                                      <p:cBhvr>
                                        <p:cTn id="10" dur="500"/>
                                        <p:tgtEl>
                                          <p:spTgt spid="1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12"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 calcmode="lin" valueType="num">
                                      <p:cBhvr additive="base">
                                        <p:cTn id="15" dur="10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16" dur="1000" fill="hold"/>
                                        <p:tgtEl>
                                          <p:spTgt spid="6">
                                            <p:txEl>
                                              <p:pRg st="0" end="0"/>
                                            </p:txEl>
                                          </p:spTgt>
                                        </p:tgtEl>
                                        <p:attrNameLst>
                                          <p:attrName>ppt_y</p:attrName>
                                        </p:attrNameLst>
                                      </p:cBhvr>
                                      <p:tavLst>
                                        <p:tav tm="0">
                                          <p:val>
                                            <p:strVal val="1+#ppt_h/2"/>
                                          </p:val>
                                        </p:tav>
                                        <p:tav tm="100000">
                                          <p:val>
                                            <p:strVal val="#ppt_y"/>
                                          </p:val>
                                        </p:tav>
                                      </p:tavLst>
                                    </p:anim>
                                  </p:childTnLst>
                                </p:cTn>
                              </p:par>
                              <p:par>
                                <p:cTn id="17" presetID="10" presetClass="entr" presetSubtype="0" fill="hold" nodeType="withEffect">
                                  <p:stCondLst>
                                    <p:cond delay="0"/>
                                  </p:stCondLst>
                                  <p:iterate type="lt">
                                    <p:tmPct val="0"/>
                                  </p:iterate>
                                  <p:childTnLst>
                                    <p:set>
                                      <p:cBhvr>
                                        <p:cTn id="18" dur="1" fill="hold">
                                          <p:stCondLst>
                                            <p:cond delay="0"/>
                                          </p:stCondLst>
                                        </p:cTn>
                                        <p:tgtEl>
                                          <p:spTgt spid="12">
                                            <p:txEl>
                                              <p:pRg st="0" end="0"/>
                                            </p:txEl>
                                          </p:spTgt>
                                        </p:tgtEl>
                                        <p:attrNameLst>
                                          <p:attrName>style.visibility</p:attrName>
                                        </p:attrNameLst>
                                      </p:cBhvr>
                                      <p:to>
                                        <p:strVal val="visible"/>
                                      </p:to>
                                    </p:set>
                                    <p:animEffect transition="in" filter="fade">
                                      <p:cBhvr>
                                        <p:cTn id="19" dur="500"/>
                                        <p:tgtEl>
                                          <p:spTgt spid="12">
                                            <p:txEl>
                                              <p:pRg st="0" end="0"/>
                                            </p:txEl>
                                          </p:spTgt>
                                        </p:tgtEl>
                                      </p:cBhvr>
                                    </p:animEffect>
                                  </p:childTnLst>
                                </p:cTn>
                              </p:par>
                              <p:par>
                                <p:cTn id="20" presetID="10" presetClass="entr" presetSubtype="0" fill="hold" nodeType="withEffect">
                                  <p:stCondLst>
                                    <p:cond delay="0"/>
                                  </p:stCondLst>
                                  <p:iterate type="lt">
                                    <p:tmPct val="0"/>
                                  </p:iterate>
                                  <p:childTnLst>
                                    <p:set>
                                      <p:cBhvr>
                                        <p:cTn id="21" dur="1" fill="hold">
                                          <p:stCondLst>
                                            <p:cond delay="0"/>
                                          </p:stCondLst>
                                        </p:cTn>
                                        <p:tgtEl>
                                          <p:spTgt spid="12">
                                            <p:txEl>
                                              <p:pRg st="1" end="1"/>
                                            </p:txEl>
                                          </p:spTgt>
                                        </p:tgtEl>
                                        <p:attrNameLst>
                                          <p:attrName>style.visibility</p:attrName>
                                        </p:attrNameLst>
                                      </p:cBhvr>
                                      <p:to>
                                        <p:strVal val="visible"/>
                                      </p:to>
                                    </p:set>
                                    <p:animEffect transition="in" filter="fade">
                                      <p:cBhvr>
                                        <p:cTn id="22" dur="500"/>
                                        <p:tgtEl>
                                          <p:spTgt spid="12">
                                            <p:txEl>
                                              <p:pRg st="1" end="1"/>
                                            </p:txEl>
                                          </p:spTgt>
                                        </p:tgtEl>
                                      </p:cBhvr>
                                    </p:animEffect>
                                  </p:childTnLst>
                                </p:cTn>
                              </p:par>
                              <p:par>
                                <p:cTn id="23" presetID="10" presetClass="entr" presetSubtype="0" fill="hold" nodeType="withEffect">
                                  <p:stCondLst>
                                    <p:cond delay="0"/>
                                  </p:stCondLst>
                                  <p:iterate type="lt">
                                    <p:tmPct val="0"/>
                                  </p:iterate>
                                  <p:childTnLst>
                                    <p:set>
                                      <p:cBhvr>
                                        <p:cTn id="24" dur="1" fill="hold">
                                          <p:stCondLst>
                                            <p:cond delay="0"/>
                                          </p:stCondLst>
                                        </p:cTn>
                                        <p:tgtEl>
                                          <p:spTgt spid="12">
                                            <p:txEl>
                                              <p:pRg st="2" end="2"/>
                                            </p:txEl>
                                          </p:spTgt>
                                        </p:tgtEl>
                                        <p:attrNameLst>
                                          <p:attrName>style.visibility</p:attrName>
                                        </p:attrNameLst>
                                      </p:cBhvr>
                                      <p:to>
                                        <p:strVal val="visible"/>
                                      </p:to>
                                    </p:set>
                                    <p:animEffect transition="in" filter="fade">
                                      <p:cBhvr>
                                        <p:cTn id="25" dur="500"/>
                                        <p:tgtEl>
                                          <p:spTgt spid="12">
                                            <p:txEl>
                                              <p:pRg st="2" end="2"/>
                                            </p:txEl>
                                          </p:spTgt>
                                        </p:tgtEl>
                                      </p:cBhvr>
                                    </p:animEffect>
                                  </p:childTnLst>
                                </p:cTn>
                              </p:par>
                              <p:par>
                                <p:cTn id="26" presetID="10" presetClass="entr" presetSubtype="0" fill="hold" nodeType="withEffect">
                                  <p:stCondLst>
                                    <p:cond delay="0"/>
                                  </p:stCondLst>
                                  <p:iterate type="lt">
                                    <p:tmPct val="0"/>
                                  </p:iterate>
                                  <p:childTnLst>
                                    <p:set>
                                      <p:cBhvr>
                                        <p:cTn id="27" dur="1" fill="hold">
                                          <p:stCondLst>
                                            <p:cond delay="0"/>
                                          </p:stCondLst>
                                        </p:cTn>
                                        <p:tgtEl>
                                          <p:spTgt spid="12">
                                            <p:txEl>
                                              <p:pRg st="3" end="3"/>
                                            </p:txEl>
                                          </p:spTgt>
                                        </p:tgtEl>
                                        <p:attrNameLst>
                                          <p:attrName>style.visibility</p:attrName>
                                        </p:attrNameLst>
                                      </p:cBhvr>
                                      <p:to>
                                        <p:strVal val="visible"/>
                                      </p:to>
                                    </p:set>
                                    <p:animEffect transition="in" filter="fade">
                                      <p:cBhvr>
                                        <p:cTn id="28" dur="500"/>
                                        <p:tgtEl>
                                          <p:spTgt spid="12">
                                            <p:txEl>
                                              <p:pRg st="3" end="3"/>
                                            </p:txEl>
                                          </p:spTgt>
                                        </p:tgtEl>
                                      </p:cBhvr>
                                    </p:animEffect>
                                  </p:childTnLst>
                                </p:cTn>
                              </p:par>
                              <p:par>
                                <p:cTn id="29" presetID="10" presetClass="entr" presetSubtype="0" fill="hold" nodeType="withEffect">
                                  <p:stCondLst>
                                    <p:cond delay="0"/>
                                  </p:stCondLst>
                                  <p:iterate type="lt">
                                    <p:tmPct val="0"/>
                                  </p:iterate>
                                  <p:childTnLst>
                                    <p:set>
                                      <p:cBhvr>
                                        <p:cTn id="30" dur="1" fill="hold">
                                          <p:stCondLst>
                                            <p:cond delay="0"/>
                                          </p:stCondLst>
                                        </p:cTn>
                                        <p:tgtEl>
                                          <p:spTgt spid="12">
                                            <p:txEl>
                                              <p:pRg st="4" end="4"/>
                                            </p:txEl>
                                          </p:spTgt>
                                        </p:tgtEl>
                                        <p:attrNameLst>
                                          <p:attrName>style.visibility</p:attrName>
                                        </p:attrNameLst>
                                      </p:cBhvr>
                                      <p:to>
                                        <p:strVal val="visible"/>
                                      </p:to>
                                    </p:set>
                                    <p:animEffect transition="in" filter="fade">
                                      <p:cBhvr>
                                        <p:cTn id="31" dur="500"/>
                                        <p:tgtEl>
                                          <p:spTgt spid="12">
                                            <p:txEl>
                                              <p:pRg st="4" end="4"/>
                                            </p:txEl>
                                          </p:spTgt>
                                        </p:tgtEl>
                                      </p:cBhvr>
                                    </p:animEffect>
                                  </p:childTnLst>
                                </p:cTn>
                              </p:par>
                              <p:par>
                                <p:cTn id="32" presetID="10" presetClass="entr" presetSubtype="0" fill="hold" nodeType="withEffect">
                                  <p:stCondLst>
                                    <p:cond delay="0"/>
                                  </p:stCondLst>
                                  <p:iterate type="lt">
                                    <p:tmPct val="0"/>
                                  </p:iterate>
                                  <p:childTnLst>
                                    <p:set>
                                      <p:cBhvr>
                                        <p:cTn id="33" dur="1" fill="hold">
                                          <p:stCondLst>
                                            <p:cond delay="0"/>
                                          </p:stCondLst>
                                        </p:cTn>
                                        <p:tgtEl>
                                          <p:spTgt spid="12">
                                            <p:txEl>
                                              <p:pRg st="5" end="5"/>
                                            </p:txEl>
                                          </p:spTgt>
                                        </p:tgtEl>
                                        <p:attrNameLst>
                                          <p:attrName>style.visibility</p:attrName>
                                        </p:attrNameLst>
                                      </p:cBhvr>
                                      <p:to>
                                        <p:strVal val="visible"/>
                                      </p:to>
                                    </p:set>
                                    <p:animEffect transition="in" filter="fade">
                                      <p:cBhvr>
                                        <p:cTn id="34" dur="500"/>
                                        <p:tgtEl>
                                          <p:spTgt spid="12">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Effect transition="in" filter="fade">
                                      <p:cBhvr>
                                        <p:cTn id="39" dur="1000"/>
                                        <p:tgtEl>
                                          <p:spTgt spid="7">
                                            <p:txEl>
                                              <p:pRg st="0" end="0"/>
                                            </p:txEl>
                                          </p:spTgt>
                                        </p:tgtEl>
                                      </p:cBhvr>
                                    </p:animEffect>
                                    <p:anim calcmode="lin" valueType="num">
                                      <p:cBhvr>
                                        <p:cTn id="4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7">
                                            <p:txEl>
                                              <p:pRg st="0" end="0"/>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3">
                                            <p:txEl>
                                              <p:pRg st="0" end="0"/>
                                            </p:txEl>
                                          </p:spTgt>
                                        </p:tgtEl>
                                        <p:attrNameLst>
                                          <p:attrName>style.visibility</p:attrName>
                                        </p:attrNameLst>
                                      </p:cBhvr>
                                      <p:to>
                                        <p:strVal val="visible"/>
                                      </p:to>
                                    </p:set>
                                    <p:animEffect transition="in" filter="fade">
                                      <p:cBhvr>
                                        <p:cTn id="44" dur="1000"/>
                                        <p:tgtEl>
                                          <p:spTgt spid="13">
                                            <p:txEl>
                                              <p:pRg st="0" end="0"/>
                                            </p:txEl>
                                          </p:spTgt>
                                        </p:tgtEl>
                                      </p:cBhvr>
                                    </p:animEffect>
                                    <p:anim calcmode="lin" valueType="num">
                                      <p:cBhvr>
                                        <p:cTn id="45"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46"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3">
                                            <p:txEl>
                                              <p:pRg st="1" end="1"/>
                                            </p:txEl>
                                          </p:spTgt>
                                        </p:tgtEl>
                                        <p:attrNameLst>
                                          <p:attrName>style.visibility</p:attrName>
                                        </p:attrNameLst>
                                      </p:cBhvr>
                                      <p:to>
                                        <p:strVal val="visible"/>
                                      </p:to>
                                    </p:set>
                                    <p:animEffect transition="in" filter="fade">
                                      <p:cBhvr>
                                        <p:cTn id="49" dur="1000"/>
                                        <p:tgtEl>
                                          <p:spTgt spid="13">
                                            <p:txEl>
                                              <p:pRg st="1" end="1"/>
                                            </p:txEl>
                                          </p:spTgt>
                                        </p:tgtEl>
                                      </p:cBhvr>
                                    </p:animEffect>
                                    <p:anim calcmode="lin" valueType="num">
                                      <p:cBhvr>
                                        <p:cTn id="50"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51" dur="1000" fill="hold"/>
                                        <p:tgtEl>
                                          <p:spTgt spid="13">
                                            <p:txEl>
                                              <p:pRg st="1" end="1"/>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3">
                                            <p:txEl>
                                              <p:pRg st="2" end="2"/>
                                            </p:txEl>
                                          </p:spTgt>
                                        </p:tgtEl>
                                        <p:attrNameLst>
                                          <p:attrName>style.visibility</p:attrName>
                                        </p:attrNameLst>
                                      </p:cBhvr>
                                      <p:to>
                                        <p:strVal val="visible"/>
                                      </p:to>
                                    </p:set>
                                    <p:animEffect transition="in" filter="fade">
                                      <p:cBhvr>
                                        <p:cTn id="54" dur="1000"/>
                                        <p:tgtEl>
                                          <p:spTgt spid="13">
                                            <p:txEl>
                                              <p:pRg st="2" end="2"/>
                                            </p:txEl>
                                          </p:spTgt>
                                        </p:tgtEl>
                                      </p:cBhvr>
                                    </p:animEffect>
                                    <p:anim calcmode="lin" valueType="num">
                                      <p:cBhvr>
                                        <p:cTn id="55"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56" dur="1000" fill="hold"/>
                                        <p:tgtEl>
                                          <p:spTgt spid="13">
                                            <p:txEl>
                                              <p:pRg st="2" end="2"/>
                                            </p:txEl>
                                          </p:spTgt>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13">
                                            <p:txEl>
                                              <p:pRg st="3" end="3"/>
                                            </p:txEl>
                                          </p:spTgt>
                                        </p:tgtEl>
                                        <p:attrNameLst>
                                          <p:attrName>style.visibility</p:attrName>
                                        </p:attrNameLst>
                                      </p:cBhvr>
                                      <p:to>
                                        <p:strVal val="visible"/>
                                      </p:to>
                                    </p:set>
                                    <p:animEffect transition="in" filter="fade">
                                      <p:cBhvr>
                                        <p:cTn id="59" dur="1000"/>
                                        <p:tgtEl>
                                          <p:spTgt spid="13">
                                            <p:txEl>
                                              <p:pRg st="3" end="3"/>
                                            </p:txEl>
                                          </p:spTgt>
                                        </p:tgtEl>
                                      </p:cBhvr>
                                    </p:animEffect>
                                    <p:anim calcmode="lin" valueType="num">
                                      <p:cBhvr>
                                        <p:cTn id="60"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61" dur="1000" fill="hold"/>
                                        <p:tgtEl>
                                          <p:spTgt spid="13">
                                            <p:txEl>
                                              <p:pRg st="3" end="3"/>
                                            </p:txEl>
                                          </p:spTgt>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13">
                                            <p:txEl>
                                              <p:pRg st="4" end="4"/>
                                            </p:txEl>
                                          </p:spTgt>
                                        </p:tgtEl>
                                        <p:attrNameLst>
                                          <p:attrName>style.visibility</p:attrName>
                                        </p:attrNameLst>
                                      </p:cBhvr>
                                      <p:to>
                                        <p:strVal val="visible"/>
                                      </p:to>
                                    </p:set>
                                    <p:animEffect transition="in" filter="fade">
                                      <p:cBhvr>
                                        <p:cTn id="64" dur="1000"/>
                                        <p:tgtEl>
                                          <p:spTgt spid="13">
                                            <p:txEl>
                                              <p:pRg st="4" end="4"/>
                                            </p:txEl>
                                          </p:spTgt>
                                        </p:tgtEl>
                                      </p:cBhvr>
                                    </p:animEffect>
                                    <p:anim calcmode="lin" valueType="num">
                                      <p:cBhvr>
                                        <p:cTn id="65" dur="10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66" dur="10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nodeType="clickEffect">
                                  <p:stCondLst>
                                    <p:cond delay="0"/>
                                  </p:stCondLst>
                                  <p:childTnLst>
                                    <p:set>
                                      <p:cBhvr>
                                        <p:cTn id="70" dur="1" fill="hold">
                                          <p:stCondLst>
                                            <p:cond delay="0"/>
                                          </p:stCondLst>
                                        </p:cTn>
                                        <p:tgtEl>
                                          <p:spTgt spid="8">
                                            <p:txEl>
                                              <p:pRg st="0" end="0"/>
                                            </p:txEl>
                                          </p:spTgt>
                                        </p:tgtEl>
                                        <p:attrNameLst>
                                          <p:attrName>style.visibility</p:attrName>
                                        </p:attrNameLst>
                                      </p:cBhvr>
                                      <p:to>
                                        <p:strVal val="visible"/>
                                      </p:to>
                                    </p:set>
                                    <p:anim calcmode="lin" valueType="num">
                                      <p:cBhvr>
                                        <p:cTn id="71"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72"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73" dur="500"/>
                                        <p:tgtEl>
                                          <p:spTgt spid="8">
                                            <p:txEl>
                                              <p:pRg st="0" end="0"/>
                                            </p:txEl>
                                          </p:spTgt>
                                        </p:tgtEl>
                                      </p:cBhvr>
                                    </p:animEffect>
                                  </p:childTnLst>
                                </p:cTn>
                              </p:par>
                              <p:par>
                                <p:cTn id="74" presetID="53" presetClass="entr" presetSubtype="16" fill="hold" nodeType="withEffect">
                                  <p:stCondLst>
                                    <p:cond delay="0"/>
                                  </p:stCondLst>
                                  <p:childTnLst>
                                    <p:set>
                                      <p:cBhvr>
                                        <p:cTn id="75" dur="1" fill="hold">
                                          <p:stCondLst>
                                            <p:cond delay="0"/>
                                          </p:stCondLst>
                                        </p:cTn>
                                        <p:tgtEl>
                                          <p:spTgt spid="14">
                                            <p:txEl>
                                              <p:pRg st="0" end="0"/>
                                            </p:txEl>
                                          </p:spTgt>
                                        </p:tgtEl>
                                        <p:attrNameLst>
                                          <p:attrName>style.visibility</p:attrName>
                                        </p:attrNameLst>
                                      </p:cBhvr>
                                      <p:to>
                                        <p:strVal val="visible"/>
                                      </p:to>
                                    </p:set>
                                    <p:anim calcmode="lin" valueType="num">
                                      <p:cBhvr>
                                        <p:cTn id="76"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77"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78" dur="500"/>
                                        <p:tgtEl>
                                          <p:spTgt spid="14">
                                            <p:txEl>
                                              <p:pRg st="0" end="0"/>
                                            </p:txEl>
                                          </p:spTgt>
                                        </p:tgtEl>
                                      </p:cBhvr>
                                    </p:animEffect>
                                  </p:childTnLst>
                                </p:cTn>
                              </p:par>
                              <p:par>
                                <p:cTn id="79" presetID="53" presetClass="entr" presetSubtype="16" fill="hold" nodeType="withEffect">
                                  <p:stCondLst>
                                    <p:cond delay="0"/>
                                  </p:stCondLst>
                                  <p:childTnLst>
                                    <p:set>
                                      <p:cBhvr>
                                        <p:cTn id="80" dur="1" fill="hold">
                                          <p:stCondLst>
                                            <p:cond delay="0"/>
                                          </p:stCondLst>
                                        </p:cTn>
                                        <p:tgtEl>
                                          <p:spTgt spid="14">
                                            <p:txEl>
                                              <p:pRg st="1" end="1"/>
                                            </p:txEl>
                                          </p:spTgt>
                                        </p:tgtEl>
                                        <p:attrNameLst>
                                          <p:attrName>style.visibility</p:attrName>
                                        </p:attrNameLst>
                                      </p:cBhvr>
                                      <p:to>
                                        <p:strVal val="visible"/>
                                      </p:to>
                                    </p:set>
                                    <p:anim calcmode="lin" valueType="num">
                                      <p:cBhvr>
                                        <p:cTn id="81"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82"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83" dur="500"/>
                                        <p:tgtEl>
                                          <p:spTgt spid="14">
                                            <p:txEl>
                                              <p:pRg st="1" end="1"/>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23" presetClass="entr" presetSubtype="16" fill="hold" nodeType="clickEffect" nodePh="1">
                                  <p:stCondLst>
                                    <p:cond delay="0"/>
                                  </p:stCondLst>
                                  <p:endCondLst>
                                    <p:cond evt="begin" delay="0">
                                      <p:tn val="86"/>
                                    </p:cond>
                                  </p:endCondLst>
                                  <p:childTnLst>
                                    <p:set>
                                      <p:cBhvr>
                                        <p:cTn id="87" dur="1" fill="hold">
                                          <p:stCondLst>
                                            <p:cond delay="0"/>
                                          </p:stCondLst>
                                        </p:cTn>
                                        <p:tgtEl>
                                          <p:spTgt spid="17">
                                            <p:txEl>
                                              <p:pRg st="0" end="0"/>
                                            </p:txEl>
                                          </p:spTgt>
                                        </p:tgtEl>
                                        <p:attrNameLst>
                                          <p:attrName>style.visibility</p:attrName>
                                        </p:attrNameLst>
                                      </p:cBhvr>
                                      <p:to>
                                        <p:strVal val="visible"/>
                                      </p:to>
                                    </p:set>
                                    <p:anim calcmode="lin" valueType="num">
                                      <p:cBhvr>
                                        <p:cTn id="88"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89" dur="500" fill="hold"/>
                                        <p:tgtEl>
                                          <p:spTgt spid="17">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728990"/>
            <a:ext cx="914400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546100" algn="just" defTabSz="914400" rtl="0" eaLnBrk="1" fontAlgn="base" latinLnBrk="0" hangingPunct="1">
              <a:lnSpc>
                <a:spcPct val="100000"/>
              </a:lnSpc>
              <a:spcBef>
                <a:spcPct val="0"/>
              </a:spcBef>
              <a:spcAft>
                <a:spcPct val="0"/>
              </a:spcAft>
              <a:buClrTx/>
              <a:buSzTx/>
              <a:buFontTx/>
              <a:buNone/>
              <a:tabLst/>
            </a:pPr>
            <a:r>
              <a:rPr kumimoji="0" lang="pt-BR" sz="3200" b="1" i="0" u="none" strike="noStrike" cap="none" normalizeH="0" baseline="0" dirty="0">
                <a:ln>
                  <a:noFill/>
                </a:ln>
                <a:effectLst/>
                <a:latin typeface="Times New Roman" pitchFamily="18" charset="0"/>
                <a:ea typeface="Calibri" pitchFamily="34" charset="0"/>
                <a:cs typeface="Times New Roman" pitchFamily="18" charset="0"/>
              </a:rPr>
              <a:t>Luyện</a:t>
            </a:r>
            <a:r>
              <a:rPr kumimoji="0" lang="pt-BR" sz="3200" b="1" i="0" u="none" strike="noStrike" cap="none" normalizeH="0" dirty="0">
                <a:ln>
                  <a:noFill/>
                </a:ln>
                <a:effectLst/>
                <a:latin typeface="Times New Roman" pitchFamily="18" charset="0"/>
                <a:ea typeface="Calibri" pitchFamily="34" charset="0"/>
                <a:cs typeface="Times New Roman" pitchFamily="18" charset="0"/>
              </a:rPr>
              <a:t> tập.</a:t>
            </a:r>
          </a:p>
          <a:p>
            <a:pPr marL="0" marR="0" lvl="0" indent="546100" algn="just" defTabSz="914400" rtl="0" eaLnBrk="1" fontAlgn="base" latinLnBrk="0" hangingPunct="1">
              <a:lnSpc>
                <a:spcPct val="100000"/>
              </a:lnSpc>
              <a:spcBef>
                <a:spcPct val="0"/>
              </a:spcBef>
              <a:spcAft>
                <a:spcPct val="0"/>
              </a:spcAft>
              <a:buClrTx/>
              <a:buSzTx/>
              <a:buFontTx/>
              <a:buNone/>
              <a:tabLst/>
            </a:pPr>
            <a:endParaRPr kumimoji="0" lang="pt-BR" sz="3200" b="1" i="0" u="none" strike="noStrike" cap="none" normalizeH="0" dirty="0">
              <a:ln>
                <a:noFill/>
              </a:ln>
              <a:solidFill>
                <a:schemeClr val="tx1"/>
              </a:solidFill>
              <a:effectLst/>
              <a:latin typeface="Times New Roman" pitchFamily="18" charset="0"/>
              <a:ea typeface="Calibri" pitchFamily="34" charset="0"/>
              <a:cs typeface="Times New Roman" pitchFamily="18" charset="0"/>
            </a:endParaRPr>
          </a:p>
          <a:p>
            <a:pPr indent="546100" algn="just" fontAlgn="base">
              <a:spcBef>
                <a:spcPct val="0"/>
              </a:spcBef>
              <a:spcAft>
                <a:spcPct val="0"/>
              </a:spcAft>
            </a:pPr>
            <a:r>
              <a:rPr kumimoji="0" lang="pt-BR" sz="24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Bài</a:t>
            </a:r>
            <a:r>
              <a:rPr kumimoji="0" lang="pt-BR" sz="2400" b="1" i="0" u="none" strike="noStrike" cap="none" normalizeH="0" dirty="0">
                <a:ln>
                  <a:noFill/>
                </a:ln>
                <a:solidFill>
                  <a:srgbClr val="FF0000"/>
                </a:solidFill>
                <a:effectLst/>
                <a:latin typeface="Times New Roman" pitchFamily="18" charset="0"/>
                <a:ea typeface="Calibri" pitchFamily="34" charset="0"/>
                <a:cs typeface="Times New Roman" pitchFamily="18" charset="0"/>
              </a:rPr>
              <a:t> tập 1</a:t>
            </a:r>
            <a:r>
              <a:rPr kumimoji="0" lang="pt-BR" sz="24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a:t>
            </a:r>
            <a:r>
              <a:rPr lang="en-US" sz="2400" b="1" dirty="0">
                <a:solidFill>
                  <a:srgbClr val="FF0000"/>
                </a:solidFill>
                <a:latin typeface="Times New Roman" pitchFamily="18" charset="0"/>
                <a:cs typeface="Times New Roman" pitchFamily="18" charset="0"/>
              </a:rPr>
              <a:t> </a:t>
            </a:r>
            <a:r>
              <a:rPr lang="vi-VN" sz="2400" dirty="0">
                <a:solidFill>
                  <a:srgbClr val="FF0000"/>
                </a:solidFill>
                <a:latin typeface="+mj-lt"/>
              </a:rPr>
              <a:t>Hãy trình bày suy nghĩ của em (khoảng</a:t>
            </a:r>
            <a:r>
              <a:rPr lang="en-US" sz="2400" dirty="0">
                <a:solidFill>
                  <a:srgbClr val="FF0000"/>
                </a:solidFill>
                <a:latin typeface="Times New Roman" pitchFamily="18" charset="0"/>
                <a:cs typeface="Times New Roman" pitchFamily="18" charset="0"/>
              </a:rPr>
              <a:t> 15 c</a:t>
            </a:r>
            <a:r>
              <a:rPr lang="vi-VN" sz="2400" dirty="0">
                <a:solidFill>
                  <a:srgbClr val="FF0000"/>
                </a:solidFill>
                <a:latin typeface="+mj-lt"/>
                <a:cs typeface="Times New Roman" pitchFamily="18" charset="0"/>
              </a:rPr>
              <a:t>âu</a:t>
            </a:r>
            <a:r>
              <a:rPr lang="vi-VN" sz="2400" dirty="0">
                <a:solidFill>
                  <a:srgbClr val="FF0000"/>
                </a:solidFill>
                <a:latin typeface="+mj-lt"/>
              </a:rPr>
              <a:t>) </a:t>
            </a:r>
            <a:r>
              <a:rPr lang="en-US" sz="2400" dirty="0" err="1">
                <a:solidFill>
                  <a:srgbClr val="FF0000"/>
                </a:solidFill>
                <a:latin typeface="Times New Roman" pitchFamily="18" charset="0"/>
                <a:cs typeface="Times New Roman" pitchFamily="18" charset="0"/>
              </a:rPr>
              <a:t>về</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bệnh</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vô</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cảm</a:t>
            </a:r>
            <a:r>
              <a:rPr lang="en-US" sz="2400" dirty="0">
                <a:solidFill>
                  <a:srgbClr val="FF0000"/>
                </a:solidFill>
                <a:latin typeface="Times New Roman" pitchFamily="18" charset="0"/>
                <a:cs typeface="Times New Roman" pitchFamily="18" charset="0"/>
              </a:rPr>
              <a:t>”</a:t>
            </a:r>
            <a:r>
              <a:rPr lang="en-US" sz="2400" dirty="0">
                <a:solidFill>
                  <a:srgbClr val="FF0000"/>
                </a:solidFill>
                <a:latin typeface="+mj-lt"/>
                <a:cs typeface="Times New Roman" pitchFamily="18" charset="0"/>
              </a:rPr>
              <a:t> </a:t>
            </a:r>
            <a:r>
              <a:rPr lang="en-US" sz="2400" dirty="0" err="1">
                <a:solidFill>
                  <a:srgbClr val="FF0000"/>
                </a:solidFill>
                <a:latin typeface="Times New Roman" pitchFamily="18" charset="0"/>
                <a:cs typeface="Times New Roman" pitchFamily="18" charset="0"/>
              </a:rPr>
              <a:t>trong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xã</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hội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hiện</a:t>
            </a:r>
            <a:r>
              <a:rPr lang="en-US" sz="2400" dirty="0">
                <a:solidFill>
                  <a:srgbClr val="FF0000"/>
                </a:solidFill>
                <a:latin typeface="Times New Roman" pitchFamily="18" charset="0"/>
                <a:cs typeface="Times New Roman" pitchFamily="18" charset="0"/>
              </a:rPr>
              <a:t> nay.</a:t>
            </a:r>
            <a:endParaRPr lang="pt-BR" sz="2400" i="1" dirty="0">
              <a:solidFill>
                <a:srgbClr val="FF0000"/>
              </a:solidFill>
              <a:latin typeface="Times New Roman" pitchFamily="18" charset="0"/>
              <a:cs typeface="Times New Roman" pitchFamily="18" charset="0"/>
            </a:endParaRPr>
          </a:p>
          <a:p>
            <a:pPr indent="546100" algn="just" fontAlgn="base">
              <a:spcBef>
                <a:spcPct val="0"/>
              </a:spcBef>
              <a:spcAft>
                <a:spcPct val="0"/>
              </a:spcAft>
            </a:pPr>
            <a:r>
              <a:rPr lang="pt-BR" sz="2400" b="1" dirty="0">
                <a:solidFill>
                  <a:srgbClr val="FF0000"/>
                </a:solidFill>
                <a:latin typeface="Times New Roman" pitchFamily="18" charset="0"/>
                <a:cs typeface="Times New Roman" pitchFamily="18" charset="0"/>
              </a:rPr>
              <a:t>Bài tập 2: </a:t>
            </a:r>
            <a:r>
              <a:rPr lang="pt-BR" sz="2400" dirty="0">
                <a:solidFill>
                  <a:srgbClr val="FF0000"/>
                </a:solidFill>
                <a:latin typeface="Times New Roman" pitchFamily="18" charset="0"/>
                <a:cs typeface="Times New Roman" pitchFamily="18" charset="0"/>
              </a:rPr>
              <a:t>Xung quanh chúng ta có nhiều tấm gương vượt lên số phận, học tập và thành công trong cuộc sống, em hãy v</a:t>
            </a:r>
            <a:r>
              <a:rPr lang="en-US" sz="2400" dirty="0" err="1">
                <a:solidFill>
                  <a:srgbClr val="FF0000"/>
                </a:solidFill>
                <a:latin typeface="Times New Roman" pitchFamily="18" charset="0"/>
                <a:cs typeface="Times New Roman" pitchFamily="18" charset="0"/>
              </a:rPr>
              <a:t>iết</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đoạn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văn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khoảng</a:t>
            </a:r>
            <a:r>
              <a:rPr lang="en-US" sz="2400" dirty="0">
                <a:solidFill>
                  <a:srgbClr val="FF0000"/>
                </a:solidFill>
                <a:latin typeface="Times New Roman" pitchFamily="18" charset="0"/>
                <a:cs typeface="Times New Roman" pitchFamily="18" charset="0"/>
              </a:rPr>
              <a:t> 2/ 3 </a:t>
            </a:r>
            <a:r>
              <a:rPr lang="en-US" sz="2400" dirty="0" err="1">
                <a:solidFill>
                  <a:srgbClr val="FF0000"/>
                </a:solidFill>
                <a:latin typeface="Times New Roman" pitchFamily="18" charset="0"/>
                <a:cs typeface="Times New Roman" pitchFamily="18" charset="0"/>
              </a:rPr>
              <a:t>trang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giấy</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thi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nêu</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suy</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nghĩ</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của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em</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về</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những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người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không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chịu</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thua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số</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phận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ấy</a:t>
            </a:r>
            <a:r>
              <a:rPr lang="en-US" sz="2400" dirty="0">
                <a:solidFill>
                  <a:srgbClr val="FF0000"/>
                </a:solidFill>
                <a:latin typeface="Times New Roman" pitchFamily="18" charset="0"/>
                <a:cs typeface="Times New Roman" pitchFamily="18" charset="0"/>
              </a:rPr>
              <a:t>.</a:t>
            </a:r>
          </a:p>
          <a:p>
            <a:pPr marL="0" marR="0" lvl="0" indent="546100" algn="just" defTabSz="914400" rtl="0" eaLnBrk="1" fontAlgn="base" latinLnBrk="0" hangingPunct="1">
              <a:lnSpc>
                <a:spcPct val="100000"/>
              </a:lnSpc>
              <a:spcBef>
                <a:spcPct val="0"/>
              </a:spcBef>
              <a:spcAft>
                <a:spcPct val="0"/>
              </a:spcAft>
              <a:buClrTx/>
              <a:buSzTx/>
              <a:buFontTx/>
              <a:buNone/>
              <a:tabLst/>
            </a:pPr>
            <a:endParaRPr lang="en-US" sz="2400" dirty="0">
              <a:solidFill>
                <a:srgbClr val="FF0000"/>
              </a:solidFill>
              <a:latin typeface="Times New Roman" pitchFamily="18" charset="0"/>
              <a:cs typeface="Times New Roman" pitchFamily="18" charset="0"/>
            </a:endParaRPr>
          </a:p>
          <a:p>
            <a:pPr marL="0" marR="0" lvl="0" indent="546100" algn="just" defTabSz="914400" rtl="0" eaLnBrk="1" fontAlgn="base" latinLnBrk="0" hangingPunct="1">
              <a:lnSpc>
                <a:spcPct val="100000"/>
              </a:lnSpc>
              <a:spcBef>
                <a:spcPct val="0"/>
              </a:spcBef>
              <a:spcAft>
                <a:spcPct val="0"/>
              </a:spcAft>
              <a:buClrTx/>
              <a:buSzTx/>
              <a:buFontTx/>
              <a:buNone/>
              <a:tabLst/>
            </a:pPr>
            <a:endParaRPr lang="en-US" sz="24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705143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728990"/>
            <a:ext cx="91440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indent="546100" algn="just" fontAlgn="base">
              <a:spcBef>
                <a:spcPct val="0"/>
              </a:spcBef>
              <a:spcAft>
                <a:spcPct val="0"/>
              </a:spcAft>
            </a:pPr>
            <a:r>
              <a:rPr kumimoji="0" lang="pt-BR" sz="24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Bài</a:t>
            </a:r>
            <a:r>
              <a:rPr kumimoji="0" lang="pt-BR" sz="2400" b="1" i="0" u="none" strike="noStrike" cap="none" normalizeH="0" dirty="0">
                <a:ln>
                  <a:noFill/>
                </a:ln>
                <a:solidFill>
                  <a:srgbClr val="FF0000"/>
                </a:solidFill>
                <a:effectLst/>
                <a:latin typeface="Times New Roman" pitchFamily="18" charset="0"/>
                <a:ea typeface="Calibri" pitchFamily="34" charset="0"/>
                <a:cs typeface="Times New Roman" pitchFamily="18" charset="0"/>
              </a:rPr>
              <a:t> tập 1</a:t>
            </a:r>
            <a:r>
              <a:rPr kumimoji="0" lang="pt-BR" sz="24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 </a:t>
            </a:r>
            <a:r>
              <a:rPr lang="vi-VN" sz="2400" b="1" dirty="0">
                <a:solidFill>
                  <a:srgbClr val="FF0000"/>
                </a:solidFill>
                <a:latin typeface="+mj-lt"/>
              </a:rPr>
              <a:t>Hãy trình bày suy nghĩ của em (khoảng</a:t>
            </a:r>
            <a:r>
              <a:rPr lang="en-US" sz="2400" b="1" dirty="0">
                <a:solidFill>
                  <a:srgbClr val="FF0000"/>
                </a:solidFill>
                <a:latin typeface="+mj-lt"/>
                <a:cs typeface="Times New Roman" pitchFamily="18" charset="0"/>
              </a:rPr>
              <a:t> 15 c</a:t>
            </a:r>
            <a:r>
              <a:rPr lang="vi-VN" sz="2400" b="1" dirty="0">
                <a:solidFill>
                  <a:srgbClr val="FF0000"/>
                </a:solidFill>
                <a:latin typeface="+mj-lt"/>
                <a:cs typeface="Times New Roman" pitchFamily="18" charset="0"/>
              </a:rPr>
              <a:t>âu</a:t>
            </a:r>
            <a:r>
              <a:rPr lang="vi-VN" sz="2400" b="1" dirty="0">
                <a:solidFill>
                  <a:srgbClr val="FF0000"/>
                </a:solidFill>
                <a:latin typeface="+mj-lt"/>
              </a:rPr>
              <a:t>) </a:t>
            </a:r>
            <a:r>
              <a:rPr lang="en-US" sz="2400" b="1" dirty="0" err="1">
                <a:solidFill>
                  <a:srgbClr val="FF0000"/>
                </a:solidFill>
                <a:latin typeface="Times New Roman" pitchFamily="18" charset="0"/>
                <a:cs typeface="Times New Roman" pitchFamily="18" charset="0"/>
              </a:rPr>
              <a:t>về</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bệnh</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vô</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cảm</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trong</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xã</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hội</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hiện</a:t>
            </a:r>
            <a:r>
              <a:rPr lang="en-US" sz="2400" b="1" dirty="0">
                <a:solidFill>
                  <a:srgbClr val="FF0000"/>
                </a:solidFill>
                <a:latin typeface="Times New Roman" pitchFamily="18" charset="0"/>
                <a:cs typeface="Times New Roman" pitchFamily="18" charset="0"/>
              </a:rPr>
              <a:t> nay.</a:t>
            </a:r>
          </a:p>
          <a:p>
            <a:pPr marL="0" marR="0" lvl="0" indent="546100" algn="just" defTabSz="914400" rtl="0" eaLnBrk="1" fontAlgn="base" latinLnBrk="0" hangingPunct="1">
              <a:lnSpc>
                <a:spcPct val="100000"/>
              </a:lnSpc>
              <a:spcBef>
                <a:spcPct val="0"/>
              </a:spcBef>
              <a:spcAft>
                <a:spcPct val="0"/>
              </a:spcAft>
              <a:buClrTx/>
              <a:buSzTx/>
              <a:buFontTx/>
              <a:buNone/>
              <a:tabLst/>
            </a:pPr>
            <a:r>
              <a:rPr lang="en-US" sz="2400" b="1" dirty="0">
                <a:latin typeface="Times New Roman" pitchFamily="18" charset="0"/>
                <a:cs typeface="Times New Roman" pitchFamily="18" charset="0"/>
              </a:rPr>
              <a:t>1.Tìm </a:t>
            </a:r>
            <a:r>
              <a:rPr lang="en-US" sz="2400" b="1" dirty="0" err="1">
                <a:latin typeface="Times New Roman" pitchFamily="18" charset="0"/>
                <a:cs typeface="Times New Roman" pitchFamily="18" charset="0"/>
              </a:rPr>
              <a:t>hiểu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đề</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tìm</a:t>
            </a:r>
            <a:r>
              <a:rPr lang="en-US" sz="2400" b="1" dirty="0">
                <a:latin typeface="Times New Roman" pitchFamily="18" charset="0"/>
                <a:cs typeface="Times New Roman" pitchFamily="18" charset="0"/>
              </a:rPr>
              <a:t> ý : </a:t>
            </a:r>
          </a:p>
          <a:p>
            <a:pPr lvl="0" indent="546100" algn="just" fontAlgn="base">
              <a:spcBef>
                <a:spcPct val="0"/>
              </a:spcBef>
              <a:spcAft>
                <a:spcPct val="0"/>
              </a:spcAft>
            </a:pPr>
            <a:r>
              <a:rPr lang="en-US" sz="2400" b="1" dirty="0">
                <a:latin typeface="Times New Roman" pitchFamily="18" charset="0"/>
                <a:cs typeface="Times New Roman" pitchFamily="18" charset="0"/>
              </a:rPr>
              <a:t> * </a:t>
            </a:r>
            <a:r>
              <a:rPr lang="en-US" sz="2400" b="1" dirty="0" err="1">
                <a:latin typeface="Times New Roman" pitchFamily="18" charset="0"/>
                <a:cs typeface="Times New Roman" pitchFamily="18" charset="0"/>
              </a:rPr>
              <a:t>Tìm</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hiểu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đề</a:t>
            </a:r>
            <a:endParaRPr lang="en-US" sz="2400" b="1" dirty="0">
              <a:latin typeface="Times New Roman" pitchFamily="18" charset="0"/>
              <a:cs typeface="Times New Roman" pitchFamily="18" charset="0"/>
            </a:endParaRPr>
          </a:p>
          <a:p>
            <a:pPr marL="0" marR="0" lvl="0" indent="546100" algn="just" defTabSz="914400" rtl="0" eaLnBrk="1" fontAlgn="base" latinLnBrk="0" hangingPunct="1">
              <a:lnSpc>
                <a:spcPct val="100000"/>
              </a:lnSpc>
              <a:spcBef>
                <a:spcPct val="0"/>
              </a:spcBef>
              <a:spcAft>
                <a:spcPct val="0"/>
              </a:spcAft>
              <a:buClrTx/>
              <a:buSzTx/>
              <a:tabLst/>
            </a:pP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Nội</a:t>
            </a:r>
            <a:r>
              <a:rPr lang="en-US" sz="2400" dirty="0">
                <a:latin typeface="Times New Roman" pitchFamily="18" charset="0"/>
                <a:cs typeface="Times New Roman" pitchFamily="18" charset="0"/>
              </a:rPr>
              <a:t> dung </a:t>
            </a:r>
            <a:r>
              <a:rPr lang="en-US" sz="2400" dirty="0" err="1">
                <a:latin typeface="Times New Roman" pitchFamily="18" charset="0"/>
                <a:cs typeface="Times New Roman" pitchFamily="18" charset="0"/>
              </a:rPr>
              <a:t>nghị</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luận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bệnh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vô</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cảm</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một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sự</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việc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hiện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tượng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không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tốt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cần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lưu</a:t>
            </a:r>
            <a:r>
              <a:rPr lang="en-US" sz="2400" dirty="0">
                <a:latin typeface="Times New Roman" pitchFamily="18" charset="0"/>
                <a:cs typeface="Times New Roman" pitchFamily="18" charset="0"/>
              </a:rPr>
              <a:t> ý, </a:t>
            </a:r>
            <a:r>
              <a:rPr lang="en-US" sz="2400" dirty="0" err="1">
                <a:latin typeface="Times New Roman" pitchFamily="18" charset="0"/>
                <a:cs typeface="Times New Roman" pitchFamily="18" charset="0"/>
              </a:rPr>
              <a:t>phê</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phán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nhắc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nhở</a:t>
            </a:r>
            <a:r>
              <a:rPr lang="en-US" sz="2400" dirty="0">
                <a:latin typeface="Times New Roman" pitchFamily="18" charset="0"/>
                <a:cs typeface="Times New Roman" pitchFamily="18" charset="0"/>
              </a:rPr>
              <a:t>.</a:t>
            </a:r>
          </a:p>
          <a:p>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Hình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thức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đoạn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văn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nghị</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luận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xã</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hội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về</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một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sự</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việc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hiện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tượng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đời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sống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Khoảng</a:t>
            </a:r>
            <a:r>
              <a:rPr lang="en-US" sz="2400" dirty="0">
                <a:latin typeface="Times New Roman" pitchFamily="18" charset="0"/>
                <a:cs typeface="Times New Roman" pitchFamily="18" charset="0"/>
              </a:rPr>
              <a:t> 15 </a:t>
            </a:r>
            <a:r>
              <a:rPr lang="en-US" sz="2400" dirty="0" err="1">
                <a:latin typeface="Times New Roman" pitchFamily="18" charset="0"/>
                <a:cs typeface="Times New Roman" pitchFamily="18" charset="0"/>
              </a:rPr>
              <a:t>câu</a:t>
            </a:r>
            <a:r>
              <a:rPr lang="en-US" sz="2400" dirty="0">
                <a:latin typeface="Times New Roman" pitchFamily="18" charset="0"/>
                <a:cs typeface="Times New Roman" pitchFamily="18" charset="0"/>
              </a:rPr>
              <a:t>.</a:t>
            </a:r>
          </a:p>
          <a:p>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Phạm</a:t>
            </a:r>
            <a:r>
              <a:rPr lang="en-US" sz="2400" dirty="0">
                <a:latin typeface="Times New Roman" pitchFamily="18" charset="0"/>
                <a:cs typeface="Times New Roman" pitchFamily="18" charset="0"/>
              </a:rPr>
              <a:t> vi </a:t>
            </a:r>
            <a:r>
              <a:rPr lang="en-US" sz="2400" dirty="0" err="1">
                <a:latin typeface="Times New Roman" pitchFamily="18" charset="0"/>
                <a:cs typeface="Times New Roman" pitchFamily="18" charset="0"/>
              </a:rPr>
              <a:t>dẫn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chứng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trong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xã</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hội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hiện</a:t>
            </a:r>
            <a:r>
              <a:rPr lang="en-US" sz="2400" dirty="0">
                <a:latin typeface="Times New Roman" pitchFamily="18" charset="0"/>
                <a:cs typeface="Times New Roman" pitchFamily="18" charset="0"/>
              </a:rPr>
              <a:t> nay.</a:t>
            </a:r>
          </a:p>
          <a:p>
            <a:pPr marL="0" marR="0" lvl="0" indent="546100" algn="just" defTabSz="914400" rtl="0" eaLnBrk="1" fontAlgn="base" latinLnBrk="0" hangingPunct="1">
              <a:lnSpc>
                <a:spcPct val="100000"/>
              </a:lnSpc>
              <a:spcBef>
                <a:spcPct val="0"/>
              </a:spcBef>
              <a:spcAft>
                <a:spcPct val="0"/>
              </a:spcAft>
              <a:buClrTx/>
              <a:buSzTx/>
              <a:buFontTx/>
              <a:buChar char="-"/>
              <a:tabLst/>
            </a:pPr>
            <a:endParaRPr lang="en-US" sz="2400" dirty="0">
              <a:latin typeface="Times New Roman" pitchFamily="18" charset="0"/>
              <a:cs typeface="Times New Roman" pitchFamily="18" charset="0"/>
            </a:endParaRPr>
          </a:p>
          <a:p>
            <a:pPr marL="0" marR="0" lvl="0" indent="546100" algn="just" defTabSz="914400" rtl="0" eaLnBrk="1" fontAlgn="base" latinLnBrk="0" hangingPunct="1">
              <a:lnSpc>
                <a:spcPct val="100000"/>
              </a:lnSpc>
              <a:spcBef>
                <a:spcPct val="0"/>
              </a:spcBef>
              <a:spcAft>
                <a:spcPct val="0"/>
              </a:spcAft>
              <a:buClrTx/>
              <a:buSzTx/>
              <a:buFontTx/>
              <a:buNone/>
              <a:tabLst/>
            </a:pPr>
            <a:endParaRPr lang="en-US" sz="2400" dirty="0">
              <a:latin typeface="Times New Roman" pitchFamily="18" charset="0"/>
              <a:cs typeface="Times New Roman" pitchFamily="18" charset="0"/>
            </a:endParaRPr>
          </a:p>
          <a:p>
            <a:pPr marL="0" marR="0" lvl="0" indent="546100" algn="just" defTabSz="914400" rtl="0" eaLnBrk="1" fontAlgn="base" latinLnBrk="0" hangingPunct="1">
              <a:lnSpc>
                <a:spcPct val="100000"/>
              </a:lnSpc>
              <a:spcBef>
                <a:spcPct val="0"/>
              </a:spcBef>
              <a:spcAft>
                <a:spcPct val="0"/>
              </a:spcAft>
              <a:buClrTx/>
              <a:buSzTx/>
              <a:buFontTx/>
              <a:buNone/>
              <a:tabLst/>
            </a:pP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705143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728990"/>
            <a:ext cx="914400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546100" algn="just" fontAlgn="base">
              <a:spcBef>
                <a:spcPct val="0"/>
              </a:spcBef>
              <a:spcAft>
                <a:spcPct val="0"/>
              </a:spcAft>
            </a:pPr>
            <a:r>
              <a:rPr lang="pt-BR" sz="2400" b="1" dirty="0">
                <a:solidFill>
                  <a:srgbClr val="FF0000"/>
                </a:solidFill>
                <a:latin typeface="Times New Roman" pitchFamily="18" charset="0"/>
                <a:cs typeface="Times New Roman" pitchFamily="18" charset="0"/>
              </a:rPr>
              <a:t>Bài tập 2: </a:t>
            </a:r>
            <a:r>
              <a:rPr lang="pt-BR" sz="2400" dirty="0">
                <a:solidFill>
                  <a:srgbClr val="FF0000"/>
                </a:solidFill>
                <a:latin typeface="Times New Roman" pitchFamily="18" charset="0"/>
                <a:cs typeface="Times New Roman" pitchFamily="18" charset="0"/>
              </a:rPr>
              <a:t>Xung quanh chúng ta có nhiều tấm gương vượt lên số phận, học tập và thành công trong cuộc sống. Em hãy v</a:t>
            </a:r>
            <a:r>
              <a:rPr lang="en-US" sz="2400" dirty="0" err="1">
                <a:solidFill>
                  <a:srgbClr val="FF0000"/>
                </a:solidFill>
                <a:latin typeface="Times New Roman" pitchFamily="18" charset="0"/>
                <a:cs typeface="Times New Roman" pitchFamily="18" charset="0"/>
              </a:rPr>
              <a:t>iết</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đoạn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văn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khoảng</a:t>
            </a:r>
            <a:r>
              <a:rPr lang="en-US" sz="2400" dirty="0">
                <a:solidFill>
                  <a:srgbClr val="FF0000"/>
                </a:solidFill>
                <a:latin typeface="Times New Roman" pitchFamily="18" charset="0"/>
                <a:cs typeface="Times New Roman" pitchFamily="18" charset="0"/>
              </a:rPr>
              <a:t> 2/ 3 </a:t>
            </a:r>
            <a:r>
              <a:rPr lang="en-US" sz="2400" dirty="0" err="1">
                <a:solidFill>
                  <a:srgbClr val="FF0000"/>
                </a:solidFill>
                <a:latin typeface="Times New Roman" pitchFamily="18" charset="0"/>
                <a:cs typeface="Times New Roman" pitchFamily="18" charset="0"/>
              </a:rPr>
              <a:t>trang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giấy</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thi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nêu</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suy</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nghĩ</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của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mình</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về</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những</a:t>
            </a:r>
            <a:r>
              <a:rPr lang="en-US" sz="2400" dirty="0">
                <a:solidFill>
                  <a:srgbClr val="FF0000"/>
                </a:solidFill>
                <a:latin typeface="Times New Roman" pitchFamily="18" charset="0"/>
                <a:cs typeface="Times New Roman" pitchFamily="18" charset="0"/>
              </a:rPr>
              <a:t> con </a:t>
            </a:r>
            <a:r>
              <a:rPr lang="en-US" sz="2400" dirty="0" err="1">
                <a:solidFill>
                  <a:srgbClr val="FF0000"/>
                </a:solidFill>
                <a:latin typeface="Times New Roman" pitchFamily="18" charset="0"/>
                <a:cs typeface="Times New Roman" pitchFamily="18" charset="0"/>
              </a:rPr>
              <a:t>người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ấy</a:t>
            </a:r>
            <a:r>
              <a:rPr lang="en-US" sz="2400" dirty="0">
                <a:solidFill>
                  <a:srgbClr val="FF0000"/>
                </a:solidFill>
                <a:latin typeface="Times New Roman" pitchFamily="18" charset="0"/>
                <a:cs typeface="Times New Roman" pitchFamily="18" charset="0"/>
              </a:rPr>
              <a:t>.</a:t>
            </a:r>
          </a:p>
          <a:p>
            <a:pPr lvl="0" indent="546100" algn="just" fontAlgn="base">
              <a:spcBef>
                <a:spcPct val="0"/>
              </a:spcBef>
              <a:spcAft>
                <a:spcPct val="0"/>
              </a:spcAft>
            </a:pPr>
            <a:r>
              <a:rPr lang="en-US" sz="2400" b="1" dirty="0">
                <a:latin typeface="Times New Roman" pitchFamily="18" charset="0"/>
                <a:cs typeface="Times New Roman" pitchFamily="18" charset="0"/>
              </a:rPr>
              <a:t>1.Tìm </a:t>
            </a:r>
            <a:r>
              <a:rPr lang="en-US" sz="2400" b="1" dirty="0" err="1">
                <a:latin typeface="Times New Roman" pitchFamily="18" charset="0"/>
                <a:cs typeface="Times New Roman" pitchFamily="18" charset="0"/>
              </a:rPr>
              <a:t>hiểu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đề</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tìm</a:t>
            </a:r>
            <a:r>
              <a:rPr lang="en-US" sz="2400" b="1" dirty="0">
                <a:latin typeface="Times New Roman" pitchFamily="18" charset="0"/>
                <a:cs typeface="Times New Roman" pitchFamily="18" charset="0"/>
              </a:rPr>
              <a:t> ý : </a:t>
            </a:r>
          </a:p>
          <a:p>
            <a:pPr indent="546100" algn="just" fontAlgn="base">
              <a:spcBef>
                <a:spcPct val="0"/>
              </a:spcBef>
              <a:spcAft>
                <a:spcPct val="0"/>
              </a:spcAft>
            </a:pP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Tìm</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hiểu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đề</a:t>
            </a:r>
            <a:r>
              <a:rPr lang="en-US" sz="2400" b="1" dirty="0">
                <a:latin typeface="Times New Roman" pitchFamily="18" charset="0"/>
                <a:cs typeface="Times New Roman" pitchFamily="18" charset="0"/>
              </a:rPr>
              <a:t>.</a:t>
            </a:r>
          </a:p>
          <a:p>
            <a:pPr marL="0" marR="0" lvl="0" indent="546100" algn="just" defTabSz="914400" rtl="0" eaLnBrk="1" fontAlgn="base" latinLnBrk="0" hangingPunct="1">
              <a:lnSpc>
                <a:spcPct val="100000"/>
              </a:lnSpc>
              <a:spcBef>
                <a:spcPct val="0"/>
              </a:spcBef>
              <a:spcAft>
                <a:spcPct val="0"/>
              </a:spcAft>
              <a:buClrTx/>
              <a:buSzTx/>
              <a:tabLst/>
            </a:pP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Nội</a:t>
            </a:r>
            <a:r>
              <a:rPr lang="en-US" sz="2400" dirty="0">
                <a:latin typeface="Times New Roman" pitchFamily="18" charset="0"/>
                <a:cs typeface="Times New Roman" pitchFamily="18" charset="0"/>
              </a:rPr>
              <a:t> dung </a:t>
            </a:r>
            <a:r>
              <a:rPr lang="en-US" sz="2400" dirty="0" err="1">
                <a:latin typeface="Times New Roman" pitchFamily="18" charset="0"/>
                <a:cs typeface="Times New Roman" pitchFamily="18" charset="0"/>
              </a:rPr>
              <a:t>nghị</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luận</a:t>
            </a:r>
            <a:r>
              <a:rPr lang="en-US" sz="2400" dirty="0">
                <a:latin typeface="Times New Roman" pitchFamily="18" charset="0"/>
                <a:cs typeface="Times New Roman" pitchFamily="18" charset="0"/>
              </a:rPr>
              <a:t>: </a:t>
            </a:r>
            <a:r>
              <a:rPr lang="pt-BR" sz="2400" dirty="0">
                <a:solidFill>
                  <a:srgbClr val="FF0000"/>
                </a:solidFill>
                <a:latin typeface="Times New Roman" pitchFamily="18" charset="0"/>
                <a:cs typeface="Times New Roman" pitchFamily="18" charset="0"/>
              </a:rPr>
              <a:t>những tấm gương vượt lên số phận </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một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sự</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việc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hiện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tượng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tốt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cần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biểu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dương</a:t>
            </a:r>
            <a:r>
              <a:rPr lang="en-US" sz="2400" dirty="0">
                <a:latin typeface="Times New Roman" pitchFamily="18" charset="0"/>
                <a:cs typeface="Times New Roman" pitchFamily="18" charset="0"/>
              </a:rPr>
              <a:t>, ca </a:t>
            </a:r>
            <a:r>
              <a:rPr lang="en-US" sz="2400" dirty="0" err="1">
                <a:latin typeface="Times New Roman" pitchFamily="18" charset="0"/>
                <a:cs typeface="Times New Roman" pitchFamily="18" charset="0"/>
              </a:rPr>
              <a:t>ngợi</a:t>
            </a:r>
            <a:r>
              <a:rPr lang="en-US" sz="2400" dirty="0">
                <a:latin typeface="Times New Roman" pitchFamily="18" charset="0"/>
                <a:cs typeface="Times New Roman" pitchFamily="18" charset="0"/>
              </a:rPr>
              <a:t>.</a:t>
            </a:r>
          </a:p>
          <a:p>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Hình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thức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đoạn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văn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nghị</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luận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xã</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hội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về</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một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sự</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việc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hiện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tượng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đời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sống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Độ</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dài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khoảng</a:t>
            </a:r>
            <a:r>
              <a:rPr lang="en-US" sz="2400" dirty="0">
                <a:latin typeface="Times New Roman" pitchFamily="18" charset="0"/>
                <a:cs typeface="Times New Roman" pitchFamily="18" charset="0"/>
              </a:rPr>
              <a:t> 2/ 3 </a:t>
            </a:r>
            <a:r>
              <a:rPr lang="en-US" sz="2400" dirty="0" err="1">
                <a:latin typeface="Times New Roman" pitchFamily="18" charset="0"/>
                <a:cs typeface="Times New Roman" pitchFamily="18" charset="0"/>
              </a:rPr>
              <a:t>trang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giấy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thi</a:t>
            </a:r>
            <a:r>
              <a:rPr lang="en-US" sz="2400" dirty="0">
                <a:latin typeface="Times New Roman" pitchFamily="18" charset="0"/>
                <a:cs typeface="Times New Roman" pitchFamily="18" charset="0"/>
              </a:rPr>
              <a:t>.</a:t>
            </a:r>
          </a:p>
          <a:p>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Phạm</a:t>
            </a:r>
            <a:r>
              <a:rPr lang="en-US" sz="2400" dirty="0">
                <a:latin typeface="Times New Roman" pitchFamily="18" charset="0"/>
                <a:cs typeface="Times New Roman" pitchFamily="18" charset="0"/>
              </a:rPr>
              <a:t> vi </a:t>
            </a:r>
            <a:r>
              <a:rPr lang="en-US" sz="2400" dirty="0" err="1">
                <a:latin typeface="Times New Roman" pitchFamily="18" charset="0"/>
                <a:cs typeface="Times New Roman" pitchFamily="18" charset="0"/>
              </a:rPr>
              <a:t>dẫn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chứng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những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tấm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gương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vượt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lên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số</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phận</a:t>
            </a:r>
            <a:r>
              <a:rPr lang="en-US" sz="2400" dirty="0">
                <a:latin typeface="Times New Roman" pitchFamily="18" charset="0"/>
                <a:cs typeface="Times New Roman" pitchFamily="18" charset="0"/>
              </a:rPr>
              <a:t> ở </a:t>
            </a:r>
            <a:r>
              <a:rPr lang="en-US" sz="2400" dirty="0" err="1">
                <a:latin typeface="Times New Roman" pitchFamily="18" charset="0"/>
                <a:cs typeface="Times New Roman" pitchFamily="18" charset="0"/>
              </a:rPr>
              <a:t>xung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quanh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chúng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a:t>
            </a:r>
            <a:r>
              <a:rPr lang="en-US" sz="2400" dirty="0">
                <a:latin typeface="Times New Roman" pitchFamily="18" charset="0"/>
                <a:cs typeface="Times New Roman" pitchFamily="18" charset="0"/>
              </a:rPr>
              <a:t>.</a:t>
            </a:r>
          </a:p>
          <a:p>
            <a:pPr marL="0" marR="0" lvl="0" indent="546100" algn="just" defTabSz="914400" rtl="0" eaLnBrk="1" fontAlgn="base" latinLnBrk="0" hangingPunct="1">
              <a:lnSpc>
                <a:spcPct val="100000"/>
              </a:lnSpc>
              <a:spcBef>
                <a:spcPct val="0"/>
              </a:spcBef>
              <a:spcAft>
                <a:spcPct val="0"/>
              </a:spcAft>
              <a:buClrTx/>
              <a:buSzTx/>
              <a:buFontTx/>
              <a:buChar char="-"/>
              <a:tabLst/>
            </a:pPr>
            <a:endParaRPr lang="en-US" sz="2400" dirty="0">
              <a:latin typeface="Times New Roman" pitchFamily="18" charset="0"/>
              <a:cs typeface="Times New Roman" pitchFamily="18" charset="0"/>
            </a:endParaRPr>
          </a:p>
          <a:p>
            <a:pPr marL="0" marR="0" lvl="0" indent="546100" algn="just" defTabSz="914400" rtl="0" eaLnBrk="1" fontAlgn="base" latinLnBrk="0" hangingPunct="1">
              <a:lnSpc>
                <a:spcPct val="100000"/>
              </a:lnSpc>
              <a:spcBef>
                <a:spcPct val="0"/>
              </a:spcBef>
              <a:spcAft>
                <a:spcPct val="0"/>
              </a:spcAft>
              <a:buClrTx/>
              <a:buSzTx/>
              <a:buFontTx/>
              <a:buNone/>
              <a:tabLst/>
            </a:pPr>
            <a:endParaRPr lang="en-US" sz="2400" dirty="0">
              <a:latin typeface="Times New Roman" pitchFamily="18" charset="0"/>
              <a:cs typeface="Times New Roman" pitchFamily="18" charset="0"/>
            </a:endParaRPr>
          </a:p>
          <a:p>
            <a:pPr marL="0" marR="0" lvl="0" indent="546100" algn="just" defTabSz="914400" rtl="0" eaLnBrk="1" fontAlgn="base" latinLnBrk="0" hangingPunct="1">
              <a:lnSpc>
                <a:spcPct val="100000"/>
              </a:lnSpc>
              <a:spcBef>
                <a:spcPct val="0"/>
              </a:spcBef>
              <a:spcAft>
                <a:spcPct val="0"/>
              </a:spcAft>
              <a:buClrTx/>
              <a:buSzTx/>
              <a:buFontTx/>
              <a:buNone/>
              <a:tabLst/>
            </a:pP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705143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728990"/>
            <a:ext cx="914400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546100" algn="just"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a:ln>
                  <a:noFill/>
                </a:ln>
                <a:effectLst/>
                <a:latin typeface="Times New Roman" pitchFamily="18" charset="0"/>
                <a:ea typeface="Calibri" pitchFamily="34" charset="0"/>
                <a:cs typeface="Times New Roman" pitchFamily="18" charset="0"/>
              </a:rPr>
              <a:t>* Lưu</a:t>
            </a:r>
            <a:r>
              <a:rPr kumimoji="0" lang="pt-BR" sz="2400" b="1" i="0" u="none" strike="noStrike" cap="none" normalizeH="0" dirty="0">
                <a:ln>
                  <a:noFill/>
                </a:ln>
                <a:effectLst/>
                <a:latin typeface="Times New Roman" pitchFamily="18" charset="0"/>
                <a:ea typeface="Calibri" pitchFamily="34" charset="0"/>
                <a:cs typeface="Times New Roman" pitchFamily="18" charset="0"/>
              </a:rPr>
              <a:t> ý thao tác tìm hiểu đề: Học sinh phải x</a:t>
            </a:r>
            <a:r>
              <a:rPr lang="pt-BR" sz="2400" b="1" dirty="0">
                <a:latin typeface="Times New Roman" pitchFamily="18" charset="0"/>
                <a:ea typeface="Calibri" pitchFamily="34" charset="0"/>
                <a:cs typeface="Times New Roman" pitchFamily="18" charset="0"/>
              </a:rPr>
              <a:t>ác định được:</a:t>
            </a:r>
          </a:p>
          <a:p>
            <a:pPr lvl="0" indent="546100" algn="just" fontAlgn="base">
              <a:spcBef>
                <a:spcPct val="0"/>
              </a:spcBef>
              <a:spcAft>
                <a:spcPct val="0"/>
              </a:spcAft>
            </a:pPr>
            <a:r>
              <a:rPr lang="pt-BR" sz="2400" b="1" dirty="0">
                <a:solidFill>
                  <a:srgbClr val="FF0000"/>
                </a:solidFill>
                <a:latin typeface="Times New Roman" pitchFamily="18" charset="0"/>
                <a:ea typeface="Calibri" pitchFamily="34" charset="0"/>
                <a:cs typeface="Times New Roman" pitchFamily="18" charset="0"/>
              </a:rPr>
              <a:t>   </a:t>
            </a:r>
            <a:r>
              <a:rPr lang="pt-BR" sz="2400" b="1" i="1" dirty="0">
                <a:latin typeface="Times New Roman" pitchFamily="18" charset="0"/>
                <a:ea typeface="Calibri" pitchFamily="34" charset="0"/>
                <a:cs typeface="Times New Roman" pitchFamily="18" charset="0"/>
              </a:rPr>
              <a:t>-  Nội dung nghị luận của đề: </a:t>
            </a:r>
            <a:r>
              <a:rPr kumimoji="0" lang="pt-BR" sz="2400" b="1" i="1" u="none" strike="noStrike" cap="none" normalizeH="0" dirty="0">
                <a:ln>
                  <a:noFill/>
                </a:ln>
                <a:effectLst/>
                <a:latin typeface="Times New Roman" pitchFamily="18" charset="0"/>
                <a:ea typeface="Calibri" pitchFamily="34" charset="0"/>
                <a:cs typeface="Times New Roman" pitchFamily="18" charset="0"/>
              </a:rPr>
              <a:t> Đề nêu sự việc, hiện tượng gì? ( Có đề cung cấp sẵn sự việc, hiện tượng dưới dạng một chuyện kể, một mẩu tin. Có đề chỉ </a:t>
            </a:r>
            <a:r>
              <a:rPr lang="pt-BR" sz="2400" b="1" i="1" dirty="0">
                <a:latin typeface="Times New Roman" pitchFamily="18" charset="0"/>
                <a:ea typeface="Calibri" pitchFamily="34" charset="0"/>
                <a:cs typeface="Times New Roman" pitchFamily="18" charset="0"/>
              </a:rPr>
              <a:t>gọi tên sự việc, hiện tượng, không cung cấp nội dung</a:t>
            </a:r>
            <a:r>
              <a:rPr kumimoji="0" lang="pt-BR" sz="2400" b="1" i="1" u="none" strike="noStrike" cap="none" normalizeH="0" dirty="0">
                <a:ln>
                  <a:noFill/>
                </a:ln>
                <a:effectLst/>
                <a:latin typeface="Times New Roman" pitchFamily="18" charset="0"/>
                <a:ea typeface="Calibri" pitchFamily="34" charset="0"/>
                <a:cs typeface="Times New Roman" pitchFamily="18" charset="0"/>
              </a:rPr>
              <a:t>, người làm phải trình bày, mô tả sự việc, hiện tượng đó).</a:t>
            </a:r>
          </a:p>
          <a:p>
            <a:pPr marL="0" marR="0" lvl="0" indent="546100" algn="just" defTabSz="914400" rtl="0" eaLnBrk="1" fontAlgn="base" latinLnBrk="0" hangingPunct="1">
              <a:lnSpc>
                <a:spcPct val="100000"/>
              </a:lnSpc>
              <a:spcBef>
                <a:spcPct val="0"/>
              </a:spcBef>
              <a:spcAft>
                <a:spcPct val="0"/>
              </a:spcAft>
              <a:buClrTx/>
              <a:buSzTx/>
              <a:tabLst/>
            </a:pPr>
            <a:r>
              <a:rPr lang="pt-BR" sz="2400" b="1" i="1" dirty="0">
                <a:latin typeface="Times New Roman" pitchFamily="18" charset="0"/>
                <a:ea typeface="Calibri" pitchFamily="34" charset="0"/>
                <a:cs typeface="Times New Roman" pitchFamily="18" charset="0"/>
              </a:rPr>
              <a:t>   - Ý kiến thái độ của bản thân đối với sự việc, hiện tượng đó như thế nào? Ca ngợi, biểu dương, đồng tình. Phê phán, nhắc nhở, phản đối).</a:t>
            </a:r>
          </a:p>
          <a:p>
            <a:pPr marL="0" marR="0" lvl="0" indent="546100" algn="just" defTabSz="914400" rtl="0" eaLnBrk="1" fontAlgn="base" latinLnBrk="0" hangingPunct="1">
              <a:lnSpc>
                <a:spcPct val="100000"/>
              </a:lnSpc>
              <a:spcBef>
                <a:spcPct val="0"/>
              </a:spcBef>
              <a:spcAft>
                <a:spcPct val="0"/>
              </a:spcAft>
              <a:buClrTx/>
              <a:buSzTx/>
              <a:tabLst/>
            </a:pPr>
            <a:r>
              <a:rPr kumimoji="0" lang="pt-BR" sz="2400" b="1" i="1" u="none" strike="noStrike" cap="none" normalizeH="0" baseline="0" dirty="0">
                <a:ln>
                  <a:noFill/>
                </a:ln>
                <a:effectLst/>
                <a:latin typeface="Times New Roman" pitchFamily="18" charset="0"/>
                <a:ea typeface="Calibri" pitchFamily="34" charset="0"/>
                <a:cs typeface="Times New Roman" pitchFamily="18" charset="0"/>
              </a:rPr>
              <a:t>   - Hình</a:t>
            </a:r>
            <a:r>
              <a:rPr kumimoji="0" lang="pt-BR" sz="2400" b="1" i="1" u="none" strike="noStrike" cap="none" normalizeH="0" dirty="0">
                <a:ln>
                  <a:noFill/>
                </a:ln>
                <a:effectLst/>
                <a:latin typeface="Times New Roman" pitchFamily="18" charset="0"/>
                <a:ea typeface="Calibri" pitchFamily="34" charset="0"/>
                <a:cs typeface="Times New Roman" pitchFamily="18" charset="0"/>
              </a:rPr>
              <a:t> thức nghị luận: bài văn/ đoạn văn ( đảm bảo dung lượng, chú ý đến kết cấu của đoạn văn - dựa trên yêu cầu của đề hoặc ý định của người viết-  là đoạn tổng phân hợp hay diễn dịch, quy nạp). Mệnh lệnh trong đề là gì?</a:t>
            </a:r>
            <a:r>
              <a:rPr kumimoji="0" lang="pt-BR" sz="2400" b="1" i="1" u="none" strike="noStrike" cap="none" normalizeH="0" baseline="0" dirty="0">
                <a:ln>
                  <a:noFill/>
                </a:ln>
                <a:effectLst/>
                <a:latin typeface="Times New Roman" pitchFamily="18" charset="0"/>
                <a:ea typeface="Calibri" pitchFamily="34" charset="0"/>
                <a:cs typeface="Times New Roman" pitchFamily="18" charset="0"/>
              </a:rPr>
              <a:t>  (Nêu</a:t>
            </a:r>
            <a:r>
              <a:rPr kumimoji="0" lang="pt-BR" sz="2400" b="1" i="1" u="none" strike="noStrike" cap="none" normalizeH="0" dirty="0">
                <a:ln>
                  <a:noFill/>
                </a:ln>
                <a:effectLst/>
                <a:latin typeface="Times New Roman" pitchFamily="18" charset="0"/>
                <a:ea typeface="Calibri" pitchFamily="34" charset="0"/>
                <a:cs typeface="Times New Roman" pitchFamily="18" charset="0"/>
              </a:rPr>
              <a:t> suy nghĩ, nhận xét, nêu ý kiến, bày tỏ thái độ...)</a:t>
            </a:r>
          </a:p>
          <a:p>
            <a:pPr marL="0" marR="0" lvl="0" indent="546100" algn="just" defTabSz="914400" rtl="0" eaLnBrk="1" fontAlgn="base" latinLnBrk="0" hangingPunct="1">
              <a:lnSpc>
                <a:spcPct val="100000"/>
              </a:lnSpc>
              <a:spcBef>
                <a:spcPct val="0"/>
              </a:spcBef>
              <a:spcAft>
                <a:spcPct val="0"/>
              </a:spcAft>
              <a:buClrTx/>
              <a:buSzTx/>
              <a:tabLst/>
            </a:pPr>
            <a:r>
              <a:rPr lang="pt-BR" sz="2400" b="1" i="1" baseline="0" dirty="0">
                <a:latin typeface="Times New Roman" pitchFamily="18" charset="0"/>
                <a:ea typeface="Calibri" pitchFamily="34" charset="0"/>
                <a:cs typeface="Times New Roman" pitchFamily="18" charset="0"/>
              </a:rPr>
              <a:t> - Xác</a:t>
            </a:r>
            <a:r>
              <a:rPr lang="pt-BR" sz="2400" b="1" i="1" dirty="0">
                <a:latin typeface="Times New Roman" pitchFamily="18" charset="0"/>
                <a:ea typeface="Calibri" pitchFamily="34" charset="0"/>
                <a:cs typeface="Times New Roman" pitchFamily="18" charset="0"/>
              </a:rPr>
              <a:t> định </a:t>
            </a:r>
            <a:r>
              <a:rPr lang="pt-BR" sz="2400" b="1" i="1" u="sng" dirty="0">
                <a:latin typeface="Times New Roman" pitchFamily="18" charset="0"/>
                <a:ea typeface="Calibri" pitchFamily="34" charset="0"/>
                <a:cs typeface="Times New Roman" pitchFamily="18" charset="0"/>
              </a:rPr>
              <a:t>phạm vi dẫn chứng</a:t>
            </a:r>
            <a:r>
              <a:rPr lang="pt-BR" sz="2400" b="1" i="1" dirty="0">
                <a:latin typeface="Times New Roman" pitchFamily="18" charset="0"/>
                <a:ea typeface="Calibri" pitchFamily="34" charset="0"/>
                <a:cs typeface="Times New Roman" pitchFamily="18" charset="0"/>
              </a:rPr>
              <a:t>.</a:t>
            </a:r>
            <a:endParaRPr kumimoji="0" lang="pt-BR" sz="2400" b="1" i="1" u="none" strike="noStrike" cap="none" normalizeH="0" baseline="0" dirty="0">
              <a:ln>
                <a:noFill/>
              </a:ln>
              <a:effectLst/>
              <a:latin typeface="Times New Roman" pitchFamily="18" charset="0"/>
              <a:ea typeface="Calibri" pitchFamily="34" charset="0"/>
              <a:cs typeface="Times New Roman" pitchFamily="18" charset="0"/>
            </a:endParaRPr>
          </a:p>
        </p:txBody>
      </p:sp>
    </p:spTree>
    <p:extLst>
      <p:ext uri="{BB962C8B-B14F-4D97-AF65-F5344CB8AC3E}">
        <p14:creationId xmlns:p14="http://schemas.microsoft.com/office/powerpoint/2010/main" val="3705143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728990"/>
            <a:ext cx="91440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546100" algn="just" fontAlgn="base">
              <a:spcBef>
                <a:spcPct val="0"/>
              </a:spcBef>
              <a:spcAft>
                <a:spcPct val="0"/>
              </a:spcAft>
            </a:pPr>
            <a:r>
              <a:rPr kumimoji="0" lang="pt-BR" sz="2400" b="1" i="0" u="none" strike="noStrike" cap="none" normalizeH="0" baseline="0" dirty="0">
                <a:ln>
                  <a:noFill/>
                </a:ln>
                <a:effectLst/>
                <a:latin typeface="Times New Roman" pitchFamily="18" charset="0"/>
                <a:ea typeface="Calibri" pitchFamily="34" charset="0"/>
                <a:cs typeface="Times New Roman" pitchFamily="18" charset="0"/>
              </a:rPr>
              <a:t>Bài</a:t>
            </a:r>
            <a:r>
              <a:rPr kumimoji="0" lang="pt-BR" sz="2400" b="1" i="0" u="none" strike="noStrike" cap="none" normalizeH="0" dirty="0">
                <a:ln>
                  <a:noFill/>
                </a:ln>
                <a:effectLst/>
                <a:latin typeface="Times New Roman" pitchFamily="18" charset="0"/>
                <a:ea typeface="Calibri" pitchFamily="34" charset="0"/>
                <a:cs typeface="Times New Roman" pitchFamily="18" charset="0"/>
              </a:rPr>
              <a:t> tập </a:t>
            </a:r>
            <a:r>
              <a:rPr kumimoji="0" lang="pt-BR" sz="2400" b="1" i="0" u="none" strike="noStrike" cap="none" normalizeH="0" baseline="0" dirty="0">
                <a:ln>
                  <a:noFill/>
                </a:ln>
                <a:effectLst/>
                <a:latin typeface="Times New Roman" pitchFamily="18" charset="0"/>
                <a:ea typeface="Calibri" pitchFamily="34" charset="0"/>
                <a:cs typeface="Times New Roman" pitchFamily="18" charset="0"/>
              </a:rPr>
              <a:t>: </a:t>
            </a:r>
            <a:r>
              <a:rPr lang="en-US" sz="2400" b="1" i="1" dirty="0" err="1">
                <a:latin typeface="Times New Roman" pitchFamily="18" charset="0"/>
                <a:cs typeface="Times New Roman" pitchFamily="18" charset="0"/>
              </a:rPr>
              <a:t>Hãy</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trình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bày</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suy</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nghĩ</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của</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em</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về</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bệnh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vô</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cảm</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trong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xã</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hội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hiện</a:t>
            </a:r>
            <a:r>
              <a:rPr lang="en-US" sz="2400" b="1" i="1" dirty="0">
                <a:latin typeface="Times New Roman" pitchFamily="18" charset="0"/>
                <a:cs typeface="Times New Roman" pitchFamily="18" charset="0"/>
              </a:rPr>
              <a:t> nay.</a:t>
            </a:r>
            <a:endParaRPr lang="pt-BR" sz="2400" b="1" i="1" dirty="0">
              <a:latin typeface="Times New Roman" pitchFamily="18" charset="0"/>
              <a:cs typeface="Times New Roman" pitchFamily="18" charset="0"/>
            </a:endParaRPr>
          </a:p>
          <a:p>
            <a:pPr indent="546100" algn="just" fontAlgn="base">
              <a:spcBef>
                <a:spcPct val="0"/>
              </a:spcBef>
              <a:spcAft>
                <a:spcPct val="0"/>
              </a:spcAft>
            </a:pPr>
            <a:r>
              <a:rPr lang="pt-BR" sz="2400" b="1" dirty="0">
                <a:latin typeface="Times New Roman" pitchFamily="18" charset="0"/>
                <a:cs typeface="Times New Roman" pitchFamily="18" charset="0"/>
              </a:rPr>
              <a:t>Bài tập : </a:t>
            </a:r>
            <a:r>
              <a:rPr lang="en-US" sz="2400" b="1" i="1" dirty="0" err="1">
                <a:latin typeface="Times New Roman" pitchFamily="18" charset="0"/>
                <a:cs typeface="Times New Roman" pitchFamily="18" charset="0"/>
              </a:rPr>
              <a:t>Hãy</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trình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bày</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suy</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nghĩ</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của</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em</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về</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bệnh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vô</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cảm</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của</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một</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bộ</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phận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lớp</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trẻ</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hiện</a:t>
            </a:r>
            <a:r>
              <a:rPr lang="en-US" sz="2400" b="1" i="1" dirty="0">
                <a:latin typeface="Times New Roman" pitchFamily="18" charset="0"/>
                <a:cs typeface="Times New Roman" pitchFamily="18" charset="0"/>
              </a:rPr>
              <a:t> nay.</a:t>
            </a:r>
          </a:p>
          <a:p>
            <a:pPr marL="0" marR="0" lvl="0" indent="546100" algn="just" defTabSz="914400" rtl="0" eaLnBrk="1" fontAlgn="base" latinLnBrk="0" hangingPunct="1">
              <a:lnSpc>
                <a:spcPct val="100000"/>
              </a:lnSpc>
              <a:spcBef>
                <a:spcPct val="0"/>
              </a:spcBef>
              <a:spcAft>
                <a:spcPct val="0"/>
              </a:spcAft>
              <a:buClrTx/>
              <a:buSzTx/>
              <a:buFontTx/>
              <a:buNone/>
              <a:tabLst/>
            </a:pPr>
            <a:endParaRPr lang="en-US" sz="2400" dirty="0">
              <a:solidFill>
                <a:srgbClr val="FF0000"/>
              </a:solidFill>
              <a:latin typeface="Times New Roman" pitchFamily="18" charset="0"/>
              <a:cs typeface="Times New Roman" pitchFamily="18" charset="0"/>
            </a:endParaRPr>
          </a:p>
          <a:p>
            <a:pPr marL="0" marR="0" lvl="0" indent="546100" algn="just" defTabSz="914400" rtl="0" eaLnBrk="1" fontAlgn="base" latinLnBrk="0" hangingPunct="1">
              <a:lnSpc>
                <a:spcPct val="100000"/>
              </a:lnSpc>
              <a:spcBef>
                <a:spcPct val="0"/>
              </a:spcBef>
              <a:spcAft>
                <a:spcPct val="0"/>
              </a:spcAft>
              <a:buClrTx/>
              <a:buSzTx/>
              <a:buFontTx/>
              <a:buNone/>
              <a:tabLst/>
            </a:pPr>
            <a:endParaRPr lang="en-US" sz="24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705143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728990"/>
            <a:ext cx="91440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546100" algn="just" fontAlgn="base">
              <a:spcBef>
                <a:spcPct val="0"/>
              </a:spcBef>
              <a:spcAft>
                <a:spcPct val="0"/>
              </a:spcAft>
            </a:pPr>
            <a:r>
              <a:rPr kumimoji="0" lang="pt-BR" sz="2400" b="1" i="0" u="none" strike="noStrike" cap="none" normalizeH="0" baseline="0" dirty="0">
                <a:ln>
                  <a:noFill/>
                </a:ln>
                <a:effectLst/>
                <a:latin typeface="Times New Roman" pitchFamily="18" charset="0"/>
                <a:ea typeface="Calibri" pitchFamily="34" charset="0"/>
                <a:cs typeface="Times New Roman" pitchFamily="18" charset="0"/>
              </a:rPr>
              <a:t>Bài</a:t>
            </a:r>
            <a:r>
              <a:rPr kumimoji="0" lang="pt-BR" sz="2400" b="1" i="0" u="none" strike="noStrike" cap="none" normalizeH="0" dirty="0">
                <a:ln>
                  <a:noFill/>
                </a:ln>
                <a:effectLst/>
                <a:latin typeface="Times New Roman" pitchFamily="18" charset="0"/>
                <a:ea typeface="Calibri" pitchFamily="34" charset="0"/>
                <a:cs typeface="Times New Roman" pitchFamily="18" charset="0"/>
              </a:rPr>
              <a:t> tập </a:t>
            </a:r>
            <a:r>
              <a:rPr kumimoji="0" lang="pt-BR" sz="2400" b="1" i="0" u="none" strike="noStrike" cap="none" normalizeH="0" baseline="0" dirty="0">
                <a:ln>
                  <a:noFill/>
                </a:ln>
                <a:effectLst/>
                <a:latin typeface="Times New Roman" pitchFamily="18" charset="0"/>
                <a:ea typeface="Calibri" pitchFamily="34" charset="0"/>
                <a:cs typeface="Times New Roman" pitchFamily="18" charset="0"/>
              </a:rPr>
              <a:t>: </a:t>
            </a:r>
            <a:r>
              <a:rPr lang="en-US" sz="2400" dirty="0" err="1">
                <a:latin typeface="Times New Roman" pitchFamily="18" charset="0"/>
                <a:cs typeface="Times New Roman" pitchFamily="18" charset="0"/>
              </a:rPr>
              <a:t>Viết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đoạn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văn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khoảng</a:t>
            </a:r>
            <a:r>
              <a:rPr lang="en-US" sz="2400" dirty="0">
                <a:latin typeface="Times New Roman" pitchFamily="18" charset="0"/>
                <a:cs typeface="Times New Roman" pitchFamily="18" charset="0"/>
              </a:rPr>
              <a:t> 15 </a:t>
            </a:r>
            <a:r>
              <a:rPr lang="en-US" sz="2400" dirty="0" err="1">
                <a:latin typeface="Times New Roman" pitchFamily="18" charset="0"/>
                <a:cs typeface="Times New Roman" pitchFamily="18" charset="0"/>
              </a:rPr>
              <a:t>câu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bày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tỏ</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nghĩ</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của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về</a:t>
            </a: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a:t>
            </a:r>
            <a:r>
              <a:rPr lang="en-US" sz="2400" dirty="0" err="1">
                <a:solidFill>
                  <a:srgbClr val="FF0000"/>
                </a:solidFill>
                <a:latin typeface="Times New Roman" pitchFamily="18" charset="0"/>
                <a:cs typeface="Times New Roman" pitchFamily="18" charset="0"/>
              </a:rPr>
              <a:t>bệnh</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vô</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cảm</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trong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xã</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hội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hiện</a:t>
            </a:r>
            <a:r>
              <a:rPr lang="en-US" sz="2400" dirty="0">
                <a:solidFill>
                  <a:srgbClr val="FF0000"/>
                </a:solidFill>
                <a:latin typeface="Times New Roman" pitchFamily="18" charset="0"/>
                <a:cs typeface="Times New Roman" pitchFamily="18" charset="0"/>
              </a:rPr>
              <a:t> nay.</a:t>
            </a:r>
            <a:r>
              <a:rPr lang="pt-BR" sz="2400" b="1" i="1" dirty="0">
                <a:solidFill>
                  <a:srgbClr val="FF0000"/>
                </a:solidFill>
              </a:rPr>
              <a:t> </a:t>
            </a:r>
          </a:p>
          <a:p>
            <a:pPr indent="546100" algn="just" fontAlgn="base">
              <a:spcBef>
                <a:spcPct val="0"/>
              </a:spcBef>
              <a:spcAft>
                <a:spcPct val="0"/>
              </a:spcAft>
            </a:pPr>
            <a:r>
              <a:rPr lang="pt-BR" sz="2400" b="1" dirty="0">
                <a:latin typeface="Times New Roman" pitchFamily="18" charset="0"/>
                <a:cs typeface="Times New Roman" pitchFamily="18" charset="0"/>
              </a:rPr>
              <a:t>Bài tập : </a:t>
            </a:r>
            <a:r>
              <a:rPr lang="en-US" sz="2400" dirty="0" err="1">
                <a:latin typeface="Times New Roman" pitchFamily="18" charset="0"/>
                <a:cs typeface="Times New Roman" pitchFamily="18" charset="0"/>
              </a:rPr>
              <a:t>Viết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đoạn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văn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khoảng</a:t>
            </a:r>
            <a:r>
              <a:rPr lang="en-US" sz="2400" dirty="0">
                <a:latin typeface="Times New Roman" pitchFamily="18" charset="0"/>
                <a:cs typeface="Times New Roman" pitchFamily="18" charset="0"/>
              </a:rPr>
              <a:t> 15 </a:t>
            </a:r>
            <a:r>
              <a:rPr lang="en-US" sz="2400" dirty="0" err="1">
                <a:latin typeface="Times New Roman" pitchFamily="18" charset="0"/>
                <a:cs typeface="Times New Roman" pitchFamily="18" charset="0"/>
              </a:rPr>
              <a:t>câu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bày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tỏ</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nghĩ</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của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về</a:t>
            </a:r>
            <a:r>
              <a:rPr lang="en-US" sz="2400" dirty="0">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lối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sống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thờ</a:t>
            </a:r>
            <a:r>
              <a:rPr lang="en-US" sz="2400" dirty="0">
                <a:solidFill>
                  <a:srgbClr val="FF0000"/>
                </a:solidFill>
                <a:latin typeface="Times New Roman" pitchFamily="18" charset="0"/>
                <a:cs typeface="Times New Roman" pitchFamily="18" charset="0"/>
              </a:rPr>
              <a:t> ơ, </a:t>
            </a:r>
            <a:r>
              <a:rPr lang="en-US" sz="2400" dirty="0" err="1">
                <a:solidFill>
                  <a:srgbClr val="FF0000"/>
                </a:solidFill>
                <a:latin typeface="Times New Roman" pitchFamily="18" charset="0"/>
                <a:cs typeface="Times New Roman" pitchFamily="18" charset="0"/>
              </a:rPr>
              <a:t>vô</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cảm</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của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một</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bộ</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phận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lớp</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trẻ</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hiện</a:t>
            </a:r>
            <a:r>
              <a:rPr lang="en-US" sz="2400" dirty="0">
                <a:solidFill>
                  <a:srgbClr val="FF0000"/>
                </a:solidFill>
                <a:latin typeface="Times New Roman" pitchFamily="18" charset="0"/>
                <a:cs typeface="Times New Roman" pitchFamily="18" charset="0"/>
              </a:rPr>
              <a:t> nay.</a:t>
            </a:r>
          </a:p>
          <a:p>
            <a:pPr marL="0" marR="0" lvl="0" indent="546100" algn="just" defTabSz="914400" rtl="0" eaLnBrk="1" fontAlgn="base" latinLnBrk="0" hangingPunct="1">
              <a:lnSpc>
                <a:spcPct val="100000"/>
              </a:lnSpc>
              <a:spcBef>
                <a:spcPct val="0"/>
              </a:spcBef>
              <a:spcAft>
                <a:spcPct val="0"/>
              </a:spcAft>
              <a:buClrTx/>
              <a:buSzTx/>
              <a:buFontTx/>
              <a:buNone/>
              <a:tabLst/>
            </a:pPr>
            <a:endParaRPr lang="en-US" sz="2400" dirty="0">
              <a:solidFill>
                <a:srgbClr val="FF0000"/>
              </a:solidFill>
              <a:latin typeface="Times New Roman" pitchFamily="18" charset="0"/>
              <a:cs typeface="Times New Roman" pitchFamily="18" charset="0"/>
            </a:endParaRPr>
          </a:p>
          <a:p>
            <a:pPr marL="0" marR="0" lvl="0" indent="546100" algn="just" defTabSz="914400" rtl="0" eaLnBrk="1" fontAlgn="base" latinLnBrk="0" hangingPunct="1">
              <a:lnSpc>
                <a:spcPct val="100000"/>
              </a:lnSpc>
              <a:spcBef>
                <a:spcPct val="0"/>
              </a:spcBef>
              <a:spcAft>
                <a:spcPct val="0"/>
              </a:spcAft>
              <a:buClrTx/>
              <a:buSzTx/>
              <a:buFontTx/>
              <a:buNone/>
              <a:tabLst/>
            </a:pPr>
            <a:endParaRPr lang="en-US" sz="24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705143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728990"/>
            <a:ext cx="914400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546100" algn="just" defTabSz="914400" rtl="0" eaLnBrk="1" fontAlgn="base" latinLnBrk="0" hangingPunct="1">
              <a:lnSpc>
                <a:spcPct val="100000"/>
              </a:lnSpc>
              <a:spcBef>
                <a:spcPct val="0"/>
              </a:spcBef>
              <a:spcAft>
                <a:spcPct val="0"/>
              </a:spcAft>
              <a:buClrTx/>
              <a:buSzTx/>
              <a:buFontTx/>
              <a:buNone/>
              <a:tabLst/>
            </a:pPr>
            <a:r>
              <a:rPr kumimoji="0" lang="pt-BR" sz="3200" b="1" i="0" u="none" strike="noStrike" cap="none" normalizeH="0" baseline="0" dirty="0">
                <a:ln>
                  <a:noFill/>
                </a:ln>
                <a:effectLst/>
                <a:latin typeface="Times New Roman" pitchFamily="18" charset="0"/>
                <a:ea typeface="Calibri" pitchFamily="34" charset="0"/>
                <a:cs typeface="Times New Roman" pitchFamily="18" charset="0"/>
              </a:rPr>
              <a:t>Luyện</a:t>
            </a:r>
            <a:r>
              <a:rPr kumimoji="0" lang="pt-BR" sz="3200" b="1" i="0" u="none" strike="noStrike" cap="none" normalizeH="0" dirty="0">
                <a:ln>
                  <a:noFill/>
                </a:ln>
                <a:effectLst/>
                <a:latin typeface="Times New Roman" pitchFamily="18" charset="0"/>
                <a:ea typeface="Calibri" pitchFamily="34" charset="0"/>
                <a:cs typeface="Times New Roman" pitchFamily="18" charset="0"/>
              </a:rPr>
              <a:t> tập.</a:t>
            </a:r>
          </a:p>
          <a:p>
            <a:pPr marL="0" marR="0" lvl="0" indent="546100" algn="just" defTabSz="914400" rtl="0" eaLnBrk="1" fontAlgn="base" latinLnBrk="0" hangingPunct="1">
              <a:lnSpc>
                <a:spcPct val="100000"/>
              </a:lnSpc>
              <a:spcBef>
                <a:spcPct val="0"/>
              </a:spcBef>
              <a:spcAft>
                <a:spcPct val="0"/>
              </a:spcAft>
              <a:buClrTx/>
              <a:buSzTx/>
              <a:buFontTx/>
              <a:buNone/>
              <a:tabLst/>
            </a:pPr>
            <a:endParaRPr kumimoji="0" lang="pt-BR" sz="3200" b="1" i="0" u="none" strike="noStrike" cap="none" normalizeH="0" dirty="0">
              <a:ln>
                <a:noFill/>
              </a:ln>
              <a:solidFill>
                <a:schemeClr val="tx1"/>
              </a:solidFill>
              <a:effectLst/>
              <a:latin typeface="Times New Roman" pitchFamily="18" charset="0"/>
              <a:ea typeface="Calibri" pitchFamily="34" charset="0"/>
              <a:cs typeface="Times New Roman" pitchFamily="18" charset="0"/>
            </a:endParaRPr>
          </a:p>
          <a:p>
            <a:pPr indent="546100" algn="just" fontAlgn="base">
              <a:spcBef>
                <a:spcPct val="0"/>
              </a:spcBef>
              <a:spcAft>
                <a:spcPct val="0"/>
              </a:spcAft>
            </a:pPr>
            <a:r>
              <a:rPr kumimoji="0" lang="pt-BR" sz="24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Bài</a:t>
            </a:r>
            <a:r>
              <a:rPr kumimoji="0" lang="pt-BR" sz="2400" b="1" i="0" u="none" strike="noStrike" cap="none" normalizeH="0" dirty="0">
                <a:ln>
                  <a:noFill/>
                </a:ln>
                <a:solidFill>
                  <a:srgbClr val="FF0000"/>
                </a:solidFill>
                <a:effectLst/>
                <a:latin typeface="Times New Roman" pitchFamily="18" charset="0"/>
                <a:ea typeface="Calibri" pitchFamily="34" charset="0"/>
                <a:cs typeface="Times New Roman" pitchFamily="18" charset="0"/>
              </a:rPr>
              <a:t> tập 1</a:t>
            </a:r>
            <a:r>
              <a:rPr kumimoji="0" lang="pt-BR" sz="24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a:t>
            </a:r>
            <a:r>
              <a:rPr lang="en-US" sz="2400" b="1" dirty="0">
                <a:solidFill>
                  <a:srgbClr val="FF0000"/>
                </a:solidFill>
                <a:latin typeface="Times New Roman" pitchFamily="18" charset="0"/>
                <a:cs typeface="Times New Roman" pitchFamily="18" charset="0"/>
              </a:rPr>
              <a:t> </a:t>
            </a:r>
            <a:r>
              <a:rPr lang="vi-VN" sz="2400" dirty="0">
                <a:solidFill>
                  <a:srgbClr val="FF0000"/>
                </a:solidFill>
                <a:latin typeface="+mj-lt"/>
              </a:rPr>
              <a:t>Hãy trình bày suy nghĩ của em (khoảng</a:t>
            </a:r>
            <a:r>
              <a:rPr lang="en-US" sz="2400" dirty="0">
                <a:solidFill>
                  <a:srgbClr val="FF0000"/>
                </a:solidFill>
                <a:latin typeface="Times New Roman" pitchFamily="18" charset="0"/>
                <a:cs typeface="Times New Roman" pitchFamily="18" charset="0"/>
              </a:rPr>
              <a:t> 15 c</a:t>
            </a:r>
            <a:r>
              <a:rPr lang="vi-VN" sz="2400" dirty="0">
                <a:solidFill>
                  <a:srgbClr val="FF0000"/>
                </a:solidFill>
                <a:latin typeface="+mj-lt"/>
                <a:cs typeface="Times New Roman" pitchFamily="18" charset="0"/>
              </a:rPr>
              <a:t>âu</a:t>
            </a:r>
            <a:r>
              <a:rPr lang="vi-VN" sz="2400" dirty="0">
                <a:solidFill>
                  <a:srgbClr val="FF0000"/>
                </a:solidFill>
                <a:latin typeface="+mj-lt"/>
              </a:rPr>
              <a:t>) </a:t>
            </a:r>
            <a:r>
              <a:rPr lang="en-US" sz="2400" dirty="0" err="1">
                <a:solidFill>
                  <a:srgbClr val="FF0000"/>
                </a:solidFill>
                <a:latin typeface="Times New Roman" pitchFamily="18" charset="0"/>
                <a:cs typeface="Times New Roman" pitchFamily="18" charset="0"/>
              </a:rPr>
              <a:t>về</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bệnh</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vô</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cảm</a:t>
            </a:r>
            <a:r>
              <a:rPr lang="en-US" sz="2400" dirty="0">
                <a:solidFill>
                  <a:srgbClr val="FF0000"/>
                </a:solidFill>
                <a:latin typeface="Times New Roman" pitchFamily="18" charset="0"/>
                <a:cs typeface="Times New Roman" pitchFamily="18" charset="0"/>
              </a:rPr>
              <a:t>”</a:t>
            </a:r>
            <a:r>
              <a:rPr lang="en-US" sz="2400" dirty="0">
                <a:solidFill>
                  <a:srgbClr val="FF0000"/>
                </a:solidFill>
                <a:latin typeface="+mj-lt"/>
                <a:cs typeface="Times New Roman" pitchFamily="18" charset="0"/>
              </a:rPr>
              <a:t> </a:t>
            </a:r>
            <a:r>
              <a:rPr lang="en-US" sz="2400" dirty="0" err="1">
                <a:solidFill>
                  <a:srgbClr val="FF0000"/>
                </a:solidFill>
                <a:latin typeface="Times New Roman" pitchFamily="18" charset="0"/>
                <a:cs typeface="Times New Roman" pitchFamily="18" charset="0"/>
              </a:rPr>
              <a:t>trong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xã</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hội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hiện</a:t>
            </a:r>
            <a:r>
              <a:rPr lang="en-US" sz="2400" dirty="0">
                <a:solidFill>
                  <a:srgbClr val="FF0000"/>
                </a:solidFill>
                <a:latin typeface="Times New Roman" pitchFamily="18" charset="0"/>
                <a:cs typeface="Times New Roman" pitchFamily="18" charset="0"/>
              </a:rPr>
              <a:t> nay.</a:t>
            </a:r>
            <a:endParaRPr lang="pt-BR" sz="2400" i="1" dirty="0">
              <a:solidFill>
                <a:srgbClr val="FF0000"/>
              </a:solidFill>
              <a:latin typeface="Times New Roman" pitchFamily="18" charset="0"/>
              <a:cs typeface="Times New Roman" pitchFamily="18" charset="0"/>
            </a:endParaRPr>
          </a:p>
          <a:p>
            <a:pPr indent="546100" algn="just" fontAlgn="base">
              <a:spcBef>
                <a:spcPct val="0"/>
              </a:spcBef>
              <a:spcAft>
                <a:spcPct val="0"/>
              </a:spcAft>
            </a:pPr>
            <a:r>
              <a:rPr lang="pt-BR" sz="2400" b="1" dirty="0">
                <a:solidFill>
                  <a:srgbClr val="FF0000"/>
                </a:solidFill>
                <a:latin typeface="Times New Roman" pitchFamily="18" charset="0"/>
                <a:cs typeface="Times New Roman" pitchFamily="18" charset="0"/>
              </a:rPr>
              <a:t>Bài tập 2: </a:t>
            </a:r>
            <a:r>
              <a:rPr lang="pt-BR" sz="2400" dirty="0">
                <a:solidFill>
                  <a:srgbClr val="FF0000"/>
                </a:solidFill>
                <a:latin typeface="Times New Roman" pitchFamily="18" charset="0"/>
                <a:cs typeface="Times New Roman" pitchFamily="18" charset="0"/>
              </a:rPr>
              <a:t>Xung quanh chúng ta có nhiều tấm gương vượt lên số phận, học tập và thành công trong cuộc sống, em hãy v</a:t>
            </a:r>
            <a:r>
              <a:rPr lang="en-US" sz="2400" dirty="0" err="1">
                <a:solidFill>
                  <a:srgbClr val="FF0000"/>
                </a:solidFill>
                <a:latin typeface="Times New Roman" pitchFamily="18" charset="0"/>
                <a:cs typeface="Times New Roman" pitchFamily="18" charset="0"/>
              </a:rPr>
              <a:t>iết</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đoạn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văn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khoảng</a:t>
            </a:r>
            <a:r>
              <a:rPr lang="en-US" sz="2400" dirty="0">
                <a:solidFill>
                  <a:srgbClr val="FF0000"/>
                </a:solidFill>
                <a:latin typeface="Times New Roman" pitchFamily="18" charset="0"/>
                <a:cs typeface="Times New Roman" pitchFamily="18" charset="0"/>
              </a:rPr>
              <a:t> 2/ 3 </a:t>
            </a:r>
            <a:r>
              <a:rPr lang="en-US" sz="2400" dirty="0" err="1">
                <a:solidFill>
                  <a:srgbClr val="FF0000"/>
                </a:solidFill>
                <a:latin typeface="Times New Roman" pitchFamily="18" charset="0"/>
                <a:cs typeface="Times New Roman" pitchFamily="18" charset="0"/>
              </a:rPr>
              <a:t>trang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giấy</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thi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nêu</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suy</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nghĩ</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của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em</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về</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những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người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không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chịu</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thua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số</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phận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ấy</a:t>
            </a:r>
            <a:r>
              <a:rPr lang="en-US" sz="2400" dirty="0">
                <a:solidFill>
                  <a:srgbClr val="FF0000"/>
                </a:solidFill>
                <a:latin typeface="Times New Roman" pitchFamily="18" charset="0"/>
                <a:cs typeface="Times New Roman" pitchFamily="18" charset="0"/>
              </a:rPr>
              <a:t>.</a:t>
            </a:r>
          </a:p>
          <a:p>
            <a:pPr marL="0" marR="0" lvl="0" indent="546100" algn="just" defTabSz="914400" rtl="0" eaLnBrk="1" fontAlgn="base" latinLnBrk="0" hangingPunct="1">
              <a:lnSpc>
                <a:spcPct val="100000"/>
              </a:lnSpc>
              <a:spcBef>
                <a:spcPct val="0"/>
              </a:spcBef>
              <a:spcAft>
                <a:spcPct val="0"/>
              </a:spcAft>
              <a:buClrTx/>
              <a:buSzTx/>
              <a:buFontTx/>
              <a:buNone/>
              <a:tabLst/>
            </a:pPr>
            <a:endParaRPr lang="en-US" sz="2400" dirty="0">
              <a:solidFill>
                <a:srgbClr val="FF0000"/>
              </a:solidFill>
              <a:latin typeface="Times New Roman" pitchFamily="18" charset="0"/>
              <a:cs typeface="Times New Roman" pitchFamily="18" charset="0"/>
            </a:endParaRPr>
          </a:p>
          <a:p>
            <a:pPr marL="0" marR="0" lvl="0" indent="546100" algn="just" defTabSz="914400" rtl="0" eaLnBrk="1" fontAlgn="base" latinLnBrk="0" hangingPunct="1">
              <a:lnSpc>
                <a:spcPct val="100000"/>
              </a:lnSpc>
              <a:spcBef>
                <a:spcPct val="0"/>
              </a:spcBef>
              <a:spcAft>
                <a:spcPct val="0"/>
              </a:spcAft>
              <a:buClrTx/>
              <a:buSzTx/>
              <a:buFontTx/>
              <a:buNone/>
              <a:tabLst/>
            </a:pPr>
            <a:endParaRPr lang="en-US" sz="24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705143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728990"/>
            <a:ext cx="91440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546100" algn="ctr" defTabSz="914400" rtl="0" eaLnBrk="1" fontAlgn="base" latinLnBrk="0" hangingPunct="1">
              <a:lnSpc>
                <a:spcPct val="100000"/>
              </a:lnSpc>
              <a:spcBef>
                <a:spcPct val="0"/>
              </a:spcBef>
              <a:spcAft>
                <a:spcPct val="0"/>
              </a:spcAft>
              <a:buClrTx/>
              <a:buSzTx/>
              <a:tabLst/>
            </a:pPr>
            <a:r>
              <a:rPr lang="en-US" sz="2400" b="1" dirty="0" err="1">
                <a:latin typeface="Times New Roman" pitchFamily="18" charset="0"/>
                <a:cs typeface="Times New Roman" pitchFamily="18" charset="0"/>
              </a:rPr>
              <a:t>Lưu</a:t>
            </a:r>
            <a:r>
              <a:rPr lang="en-US" sz="2400" b="1" dirty="0">
                <a:latin typeface="Times New Roman" pitchFamily="18" charset="0"/>
                <a:cs typeface="Times New Roman" pitchFamily="18" charset="0"/>
              </a:rPr>
              <a:t> ý: </a:t>
            </a:r>
            <a:r>
              <a:rPr lang="en-US" sz="2400" b="1" dirty="0" err="1">
                <a:latin typeface="Times New Roman" pitchFamily="18" charset="0"/>
                <a:cs typeface="Times New Roman" pitchFamily="18" charset="0"/>
              </a:rPr>
              <a:t>Tìm</a:t>
            </a:r>
            <a:r>
              <a:rPr lang="en-US" sz="2400" b="1" dirty="0">
                <a:latin typeface="Times New Roman" pitchFamily="18" charset="0"/>
                <a:cs typeface="Times New Roman" pitchFamily="18" charset="0"/>
              </a:rPr>
              <a:t> ý: </a:t>
            </a:r>
          </a:p>
          <a:p>
            <a:pPr marL="0" marR="0" lvl="0" indent="546100" algn="just" defTabSz="914400" rtl="0" eaLnBrk="1" fontAlgn="base" latinLnBrk="0" hangingPunct="1">
              <a:lnSpc>
                <a:spcPct val="100000"/>
              </a:lnSpc>
              <a:spcBef>
                <a:spcPct val="0"/>
              </a:spcBef>
              <a:spcAft>
                <a:spcPct val="0"/>
              </a:spcAft>
              <a:buClrTx/>
              <a:buSzTx/>
              <a:tabLst/>
            </a:pPr>
            <a:r>
              <a:rPr lang="en-US" sz="2400" b="1" i="1" dirty="0" err="1">
                <a:latin typeface="Times New Roman" pitchFamily="18" charset="0"/>
                <a:cs typeface="Times New Roman" pitchFamily="18" charset="0"/>
              </a:rPr>
              <a:t>Mỗi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một</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đề</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bài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học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sinh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sẽ</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đưa</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ra</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một</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hệ</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thống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câu</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hỏi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cụ</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thể</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sát</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với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yêu</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cầu</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đề</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bài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Tuy</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nhiên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các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em</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có</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thể</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sử</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dụng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hệ</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thống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câu</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hỏi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tìm</a:t>
            </a:r>
            <a:r>
              <a:rPr lang="en-US" sz="2400" b="1" i="1" dirty="0">
                <a:latin typeface="Times New Roman" pitchFamily="18" charset="0"/>
                <a:cs typeface="Times New Roman" pitchFamily="18" charset="0"/>
              </a:rPr>
              <a:t> ý </a:t>
            </a:r>
            <a:r>
              <a:rPr lang="en-US" sz="2400" b="1" i="1" dirty="0" err="1">
                <a:latin typeface="Times New Roman" pitchFamily="18" charset="0"/>
                <a:cs typeface="Times New Roman" pitchFamily="18" charset="0"/>
              </a:rPr>
              <a:t>chung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sau</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đây</a:t>
            </a:r>
            <a:r>
              <a:rPr lang="en-US" sz="2400" b="1" i="1" dirty="0">
                <a:latin typeface="Times New Roman" pitchFamily="18" charset="0"/>
                <a:cs typeface="Times New Roman" pitchFamily="18" charset="0"/>
              </a:rPr>
              <a:t>:</a:t>
            </a:r>
          </a:p>
          <a:p>
            <a:pPr marL="0" marR="0" lvl="0" indent="546100" algn="just" defTabSz="914400" rtl="0" eaLnBrk="1" fontAlgn="base" latinLnBrk="0" hangingPunct="1">
              <a:lnSpc>
                <a:spcPct val="100000"/>
              </a:lnSpc>
              <a:spcBef>
                <a:spcPct val="0"/>
              </a:spcBef>
              <a:spcAft>
                <a:spcPct val="0"/>
              </a:spcAft>
              <a:buClrTx/>
              <a:buSzTx/>
              <a:tabLst/>
            </a:pPr>
            <a:r>
              <a:rPr lang="en-US" sz="2400" b="1" i="1" dirty="0">
                <a:latin typeface="Times New Roman" pitchFamily="18" charset="0"/>
                <a:cs typeface="Times New Roman" pitchFamily="18" charset="0"/>
              </a:rPr>
              <a:t>1. </a:t>
            </a:r>
            <a:r>
              <a:rPr lang="en-US" sz="2400" b="1" i="1" dirty="0" err="1">
                <a:latin typeface="Times New Roman" pitchFamily="18" charset="0"/>
                <a:cs typeface="Times New Roman" pitchFamily="18" charset="0"/>
              </a:rPr>
              <a:t>Vấn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đề</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đề</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bài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yêu</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cầu</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nghị</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luận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là</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gì</a:t>
            </a:r>
            <a:r>
              <a:rPr lang="en-US" sz="2400" b="1" i="1" dirty="0">
                <a:latin typeface="Times New Roman" pitchFamily="18" charset="0"/>
                <a:cs typeface="Times New Roman" pitchFamily="18" charset="0"/>
              </a:rPr>
              <a:t>?  (? </a:t>
            </a:r>
            <a:r>
              <a:rPr lang="en-US" sz="2400" b="1" i="1" dirty="0" err="1">
                <a:latin typeface="Times New Roman" pitchFamily="18" charset="0"/>
                <a:cs typeface="Times New Roman" pitchFamily="18" charset="0"/>
              </a:rPr>
              <a:t>Là</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gì</a:t>
            </a:r>
            <a:r>
              <a:rPr lang="en-US" sz="2400" b="1" i="1" dirty="0">
                <a:latin typeface="Times New Roman" pitchFamily="18" charset="0"/>
                <a:cs typeface="Times New Roman" pitchFamily="18" charset="0"/>
              </a:rPr>
              <a:t>?)</a:t>
            </a:r>
          </a:p>
          <a:p>
            <a:pPr indent="546100" algn="just" fontAlgn="base">
              <a:spcBef>
                <a:spcPct val="0"/>
              </a:spcBef>
              <a:spcAft>
                <a:spcPct val="0"/>
              </a:spcAft>
            </a:pPr>
            <a:r>
              <a:rPr lang="en-US" sz="2400" b="1" i="1" dirty="0">
                <a:latin typeface="Times New Roman" pitchFamily="18" charset="0"/>
                <a:cs typeface="Times New Roman" pitchFamily="18" charset="0"/>
              </a:rPr>
              <a:t>2. </a:t>
            </a:r>
            <a:r>
              <a:rPr lang="en-US" sz="2400" b="1" i="1" dirty="0" err="1">
                <a:latin typeface="Times New Roman" pitchFamily="18" charset="0"/>
                <a:cs typeface="Times New Roman" pitchFamily="18" charset="0"/>
              </a:rPr>
              <a:t>Khái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niệm</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và</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biểu</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hiện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của</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vấn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đề</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được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đề</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cập</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trong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đề</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bài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thế</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nào</a:t>
            </a:r>
            <a:r>
              <a:rPr lang="en-US" sz="2400" b="1" i="1" dirty="0">
                <a:latin typeface="Times New Roman" pitchFamily="18" charset="0"/>
                <a:cs typeface="Times New Roman" pitchFamily="18" charset="0"/>
              </a:rPr>
              <a:t>? ( ? </a:t>
            </a:r>
            <a:r>
              <a:rPr lang="en-US" sz="2400" b="1" i="1" dirty="0" err="1">
                <a:latin typeface="Times New Roman" pitchFamily="18" charset="0"/>
                <a:cs typeface="Times New Roman" pitchFamily="18" charset="0"/>
              </a:rPr>
              <a:t>Thế</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nào</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Như</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thế</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nào</a:t>
            </a:r>
            <a:r>
              <a:rPr lang="en-US" sz="2400" b="1" i="1" dirty="0">
                <a:latin typeface="Times New Roman" pitchFamily="18" charset="0"/>
                <a:cs typeface="Times New Roman" pitchFamily="18" charset="0"/>
              </a:rPr>
              <a:t>?)</a:t>
            </a:r>
          </a:p>
          <a:p>
            <a:pPr marL="0" marR="0" lvl="0" indent="546100" algn="just" defTabSz="914400" rtl="0" eaLnBrk="1" fontAlgn="base" latinLnBrk="0" hangingPunct="1">
              <a:lnSpc>
                <a:spcPct val="100000"/>
              </a:lnSpc>
              <a:spcBef>
                <a:spcPct val="0"/>
              </a:spcBef>
              <a:spcAft>
                <a:spcPct val="0"/>
              </a:spcAft>
              <a:buClrTx/>
              <a:buSzTx/>
              <a:tabLst/>
            </a:pPr>
            <a:r>
              <a:rPr lang="en-US" sz="2400" b="1" i="1" dirty="0">
                <a:latin typeface="Times New Roman" pitchFamily="18" charset="0"/>
                <a:cs typeface="Times New Roman" pitchFamily="18" charset="0"/>
              </a:rPr>
              <a:t>3. </a:t>
            </a:r>
            <a:r>
              <a:rPr lang="en-US" sz="2400" b="1" i="1" dirty="0" err="1">
                <a:latin typeface="Times New Roman" pitchFamily="18" charset="0"/>
                <a:cs typeface="Times New Roman" pitchFamily="18" charset="0"/>
              </a:rPr>
              <a:t>Nguyên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nhân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của</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vấn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đề</a:t>
            </a:r>
            <a:r>
              <a:rPr lang="en-US" sz="2400" b="1" i="1" dirty="0">
                <a:latin typeface="Times New Roman" pitchFamily="18" charset="0"/>
                <a:cs typeface="Times New Roman" pitchFamily="18" charset="0"/>
              </a:rPr>
              <a:t> ( </a:t>
            </a:r>
            <a:r>
              <a:rPr lang="en-US" sz="2400" b="1" i="1" dirty="0" err="1">
                <a:latin typeface="Times New Roman" pitchFamily="18" charset="0"/>
                <a:cs typeface="Times New Roman" pitchFamily="18" charset="0"/>
              </a:rPr>
              <a:t>nguyên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nhân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chủ</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quan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Khách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quan</a:t>
            </a:r>
            <a:r>
              <a:rPr lang="en-US" sz="2400" b="1" i="1" dirty="0">
                <a:latin typeface="Times New Roman" pitchFamily="18" charset="0"/>
                <a:cs typeface="Times New Roman" pitchFamily="18" charset="0"/>
              </a:rPr>
              <a:t>?) ( </a:t>
            </a:r>
            <a:r>
              <a:rPr lang="en-US" sz="2400" b="1" i="1" dirty="0" err="1">
                <a:latin typeface="Times New Roman" pitchFamily="18" charset="0"/>
                <a:cs typeface="Times New Roman" pitchFamily="18" charset="0"/>
              </a:rPr>
              <a:t>Vì</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sao</a:t>
            </a:r>
            <a:r>
              <a:rPr lang="en-US" sz="2400" b="1" i="1" dirty="0">
                <a:latin typeface="Times New Roman" pitchFamily="18" charset="0"/>
                <a:cs typeface="Times New Roman" pitchFamily="18" charset="0"/>
              </a:rPr>
              <a:t>? )</a:t>
            </a:r>
          </a:p>
          <a:p>
            <a:pPr marL="0" marR="0" lvl="0" indent="546100" algn="just" defTabSz="914400" rtl="0" eaLnBrk="1" fontAlgn="base" latinLnBrk="0" hangingPunct="1">
              <a:lnSpc>
                <a:spcPct val="100000"/>
              </a:lnSpc>
              <a:spcBef>
                <a:spcPct val="0"/>
              </a:spcBef>
              <a:spcAft>
                <a:spcPct val="0"/>
              </a:spcAft>
              <a:buClrTx/>
              <a:buSzTx/>
              <a:tabLst/>
            </a:pPr>
            <a:r>
              <a:rPr lang="en-US" sz="2400" b="1" i="1" dirty="0">
                <a:latin typeface="Times New Roman" pitchFamily="18" charset="0"/>
                <a:cs typeface="Times New Roman" pitchFamily="18" charset="0"/>
              </a:rPr>
              <a:t>4. </a:t>
            </a:r>
            <a:r>
              <a:rPr lang="en-US" sz="2400" b="1" i="1" dirty="0" err="1">
                <a:latin typeface="Times New Roman" pitchFamily="18" charset="0"/>
                <a:cs typeface="Times New Roman" pitchFamily="18" charset="0"/>
              </a:rPr>
              <a:t>Vấn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đề</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đúng</a:t>
            </a:r>
            <a:r>
              <a:rPr lang="en-US" sz="2400" b="1" i="1" dirty="0">
                <a:latin typeface="Times New Roman" pitchFamily="18" charset="0"/>
                <a:cs typeface="Times New Roman" pitchFamily="18" charset="0"/>
              </a:rPr>
              <a:t> hay </a:t>
            </a:r>
            <a:r>
              <a:rPr lang="en-US" sz="2400" b="1" i="1" dirty="0" err="1">
                <a:latin typeface="Times New Roman" pitchFamily="18" charset="0"/>
                <a:cs typeface="Times New Roman" pitchFamily="18" charset="0"/>
              </a:rPr>
              <a:t>sai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ích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lợi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hoặc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tác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hại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của</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vấn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đề</a:t>
            </a:r>
            <a:r>
              <a:rPr lang="en-US" sz="2400" b="1" i="1" dirty="0">
                <a:latin typeface="Times New Roman" pitchFamily="18" charset="0"/>
                <a:cs typeface="Times New Roman" pitchFamily="18" charset="0"/>
              </a:rPr>
              <a:t>?</a:t>
            </a:r>
          </a:p>
          <a:p>
            <a:pPr marL="0" marR="0" lvl="0" indent="546100" algn="just" defTabSz="914400" rtl="0" eaLnBrk="1" fontAlgn="base" latinLnBrk="0" hangingPunct="1">
              <a:lnSpc>
                <a:spcPct val="100000"/>
              </a:lnSpc>
              <a:spcBef>
                <a:spcPct val="0"/>
              </a:spcBef>
              <a:spcAft>
                <a:spcPct val="0"/>
              </a:spcAft>
              <a:buClrTx/>
              <a:buSzTx/>
              <a:tabLst/>
            </a:pPr>
            <a:r>
              <a:rPr lang="en-US" sz="2400" b="1" i="1" dirty="0">
                <a:latin typeface="Times New Roman" pitchFamily="18" charset="0"/>
                <a:cs typeface="Times New Roman" pitchFamily="18" charset="0"/>
              </a:rPr>
              <a:t>5. Ý </a:t>
            </a:r>
            <a:r>
              <a:rPr lang="en-US" sz="2400" b="1" i="1" dirty="0" err="1">
                <a:latin typeface="Times New Roman" pitchFamily="18" charset="0"/>
                <a:cs typeface="Times New Roman" pitchFamily="18" charset="0"/>
              </a:rPr>
              <a:t>kiến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thái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độ</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của</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bản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thân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và</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đề</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xuất</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những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giải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pháp</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phát</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huy</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hoặc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ngăn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chặn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về</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vấn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đề</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nghị</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luận</a:t>
            </a:r>
            <a:r>
              <a:rPr lang="en-US" sz="2400" b="1" i="1" dirty="0">
                <a:latin typeface="Times New Roman" pitchFamily="18" charset="0"/>
                <a:cs typeface="Times New Roman" pitchFamily="18" charset="0"/>
              </a:rPr>
              <a:t>.</a:t>
            </a:r>
          </a:p>
        </p:txBody>
      </p:sp>
    </p:spTree>
    <p:extLst>
      <p:ext uri="{BB962C8B-B14F-4D97-AF65-F5344CB8AC3E}">
        <p14:creationId xmlns:p14="http://schemas.microsoft.com/office/powerpoint/2010/main" val="3705143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728990"/>
            <a:ext cx="914400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546100" algn="just" defTabSz="914400" rtl="0" eaLnBrk="1" fontAlgn="base" latinLnBrk="0" hangingPunct="1">
              <a:lnSpc>
                <a:spcPct val="100000"/>
              </a:lnSpc>
              <a:spcBef>
                <a:spcPct val="0"/>
              </a:spcBef>
              <a:spcAft>
                <a:spcPct val="0"/>
              </a:spcAft>
              <a:buClrTx/>
              <a:buSzTx/>
              <a:buFontTx/>
              <a:buNone/>
              <a:tabLst/>
            </a:pPr>
            <a:r>
              <a:rPr kumimoji="0" lang="pt-BR" sz="3200" b="1" i="0" u="none" strike="noStrike" cap="none" normalizeH="0" baseline="0" dirty="0">
                <a:ln>
                  <a:noFill/>
                </a:ln>
                <a:effectLst/>
                <a:latin typeface="Times New Roman" pitchFamily="18" charset="0"/>
                <a:ea typeface="Calibri" pitchFamily="34" charset="0"/>
                <a:cs typeface="Times New Roman" pitchFamily="18" charset="0"/>
              </a:rPr>
              <a:t>Luyện</a:t>
            </a:r>
            <a:r>
              <a:rPr kumimoji="0" lang="pt-BR" sz="3200" b="1" i="0" u="none" strike="noStrike" cap="none" normalizeH="0" dirty="0">
                <a:ln>
                  <a:noFill/>
                </a:ln>
                <a:effectLst/>
                <a:latin typeface="Times New Roman" pitchFamily="18" charset="0"/>
                <a:ea typeface="Calibri" pitchFamily="34" charset="0"/>
                <a:cs typeface="Times New Roman" pitchFamily="18" charset="0"/>
              </a:rPr>
              <a:t> tập.</a:t>
            </a:r>
          </a:p>
          <a:p>
            <a:pPr marL="0" marR="0" lvl="0" indent="546100" algn="just" defTabSz="914400" rtl="0" eaLnBrk="1" fontAlgn="base" latinLnBrk="0" hangingPunct="1">
              <a:lnSpc>
                <a:spcPct val="100000"/>
              </a:lnSpc>
              <a:spcBef>
                <a:spcPct val="0"/>
              </a:spcBef>
              <a:spcAft>
                <a:spcPct val="0"/>
              </a:spcAft>
              <a:buClrTx/>
              <a:buSzTx/>
              <a:buFontTx/>
              <a:buNone/>
              <a:tabLst/>
            </a:pPr>
            <a:endParaRPr kumimoji="0" lang="pt-BR" sz="3200" b="1" i="0" u="none" strike="noStrike" cap="none" normalizeH="0" dirty="0">
              <a:ln>
                <a:noFill/>
              </a:ln>
              <a:solidFill>
                <a:schemeClr val="tx1"/>
              </a:solidFill>
              <a:effectLst/>
              <a:latin typeface="Times New Roman" pitchFamily="18" charset="0"/>
              <a:ea typeface="Calibri" pitchFamily="34" charset="0"/>
              <a:cs typeface="Times New Roman" pitchFamily="18" charset="0"/>
            </a:endParaRPr>
          </a:p>
          <a:p>
            <a:pPr indent="546100" algn="just" fontAlgn="base">
              <a:spcBef>
                <a:spcPct val="0"/>
              </a:spcBef>
              <a:spcAft>
                <a:spcPct val="0"/>
              </a:spcAft>
            </a:pPr>
            <a:r>
              <a:rPr kumimoji="0" lang="pt-BR" sz="24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Bài</a:t>
            </a:r>
            <a:r>
              <a:rPr kumimoji="0" lang="pt-BR" sz="2400" b="1" i="0" u="none" strike="noStrike" cap="none" normalizeH="0" dirty="0">
                <a:ln>
                  <a:noFill/>
                </a:ln>
                <a:solidFill>
                  <a:srgbClr val="FF0000"/>
                </a:solidFill>
                <a:effectLst/>
                <a:latin typeface="Times New Roman" pitchFamily="18" charset="0"/>
                <a:ea typeface="Calibri" pitchFamily="34" charset="0"/>
                <a:cs typeface="Times New Roman" pitchFamily="18" charset="0"/>
              </a:rPr>
              <a:t> tập 1</a:t>
            </a:r>
            <a:r>
              <a:rPr kumimoji="0" lang="pt-BR" sz="24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a:t>
            </a:r>
            <a:r>
              <a:rPr lang="en-US" sz="2400" b="1" dirty="0">
                <a:solidFill>
                  <a:srgbClr val="FF0000"/>
                </a:solidFill>
                <a:latin typeface="Times New Roman" pitchFamily="18" charset="0"/>
                <a:cs typeface="Times New Roman" pitchFamily="18" charset="0"/>
              </a:rPr>
              <a:t> </a:t>
            </a:r>
            <a:r>
              <a:rPr lang="vi-VN" sz="2400" dirty="0">
                <a:solidFill>
                  <a:srgbClr val="FF0000"/>
                </a:solidFill>
                <a:latin typeface="+mj-lt"/>
              </a:rPr>
              <a:t>Hãy trình bày suy nghĩ của em (khoảng</a:t>
            </a:r>
            <a:r>
              <a:rPr lang="en-US" sz="2400" dirty="0">
                <a:solidFill>
                  <a:srgbClr val="FF0000"/>
                </a:solidFill>
                <a:latin typeface="Times New Roman" pitchFamily="18" charset="0"/>
                <a:cs typeface="Times New Roman" pitchFamily="18" charset="0"/>
              </a:rPr>
              <a:t> 15 c</a:t>
            </a:r>
            <a:r>
              <a:rPr lang="vi-VN" sz="2400" dirty="0">
                <a:solidFill>
                  <a:srgbClr val="FF0000"/>
                </a:solidFill>
                <a:latin typeface="+mj-lt"/>
                <a:cs typeface="Times New Roman" pitchFamily="18" charset="0"/>
              </a:rPr>
              <a:t>âu</a:t>
            </a:r>
            <a:r>
              <a:rPr lang="vi-VN" sz="2400" dirty="0">
                <a:solidFill>
                  <a:srgbClr val="FF0000"/>
                </a:solidFill>
                <a:latin typeface="+mj-lt"/>
              </a:rPr>
              <a:t>) </a:t>
            </a:r>
            <a:r>
              <a:rPr lang="en-US" sz="2400" dirty="0" err="1">
                <a:solidFill>
                  <a:srgbClr val="FF0000"/>
                </a:solidFill>
                <a:latin typeface="Times New Roman" pitchFamily="18" charset="0"/>
                <a:cs typeface="Times New Roman" pitchFamily="18" charset="0"/>
              </a:rPr>
              <a:t>về</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bệnh</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vô</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cảm</a:t>
            </a:r>
            <a:r>
              <a:rPr lang="en-US" sz="2400" dirty="0">
                <a:solidFill>
                  <a:srgbClr val="FF0000"/>
                </a:solidFill>
                <a:latin typeface="Times New Roman" pitchFamily="18" charset="0"/>
                <a:cs typeface="Times New Roman" pitchFamily="18" charset="0"/>
              </a:rPr>
              <a:t>”</a:t>
            </a:r>
            <a:r>
              <a:rPr lang="en-US" sz="2400" dirty="0">
                <a:solidFill>
                  <a:srgbClr val="FF0000"/>
                </a:solidFill>
                <a:latin typeface="+mj-lt"/>
                <a:cs typeface="Times New Roman" pitchFamily="18" charset="0"/>
              </a:rPr>
              <a:t> </a:t>
            </a:r>
            <a:r>
              <a:rPr lang="en-US" sz="2400" dirty="0" err="1">
                <a:solidFill>
                  <a:srgbClr val="FF0000"/>
                </a:solidFill>
                <a:latin typeface="Times New Roman" pitchFamily="18" charset="0"/>
                <a:cs typeface="Times New Roman" pitchFamily="18" charset="0"/>
              </a:rPr>
              <a:t>trong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xã</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hội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hiện</a:t>
            </a:r>
            <a:r>
              <a:rPr lang="en-US" sz="2400" dirty="0">
                <a:solidFill>
                  <a:srgbClr val="FF0000"/>
                </a:solidFill>
                <a:latin typeface="Times New Roman" pitchFamily="18" charset="0"/>
                <a:cs typeface="Times New Roman" pitchFamily="18" charset="0"/>
              </a:rPr>
              <a:t> nay.</a:t>
            </a:r>
            <a:endParaRPr lang="pt-BR" sz="2400" i="1" dirty="0">
              <a:solidFill>
                <a:srgbClr val="FF0000"/>
              </a:solidFill>
              <a:latin typeface="Times New Roman" pitchFamily="18" charset="0"/>
              <a:cs typeface="Times New Roman" pitchFamily="18" charset="0"/>
            </a:endParaRPr>
          </a:p>
          <a:p>
            <a:pPr indent="546100" algn="just" fontAlgn="base">
              <a:spcBef>
                <a:spcPct val="0"/>
              </a:spcBef>
              <a:spcAft>
                <a:spcPct val="0"/>
              </a:spcAft>
            </a:pPr>
            <a:r>
              <a:rPr lang="pt-BR" sz="2400" b="1" dirty="0">
                <a:solidFill>
                  <a:srgbClr val="FF0000"/>
                </a:solidFill>
                <a:latin typeface="Times New Roman" pitchFamily="18" charset="0"/>
                <a:cs typeface="Times New Roman" pitchFamily="18" charset="0"/>
              </a:rPr>
              <a:t>Bài tập 2: </a:t>
            </a:r>
            <a:r>
              <a:rPr lang="pt-BR" sz="2400" dirty="0">
                <a:solidFill>
                  <a:srgbClr val="FF0000"/>
                </a:solidFill>
                <a:latin typeface="Times New Roman" pitchFamily="18" charset="0"/>
                <a:cs typeface="Times New Roman" pitchFamily="18" charset="0"/>
              </a:rPr>
              <a:t>Xung quanh chúng ta có nhiều tấm gương vượt lên số phận, học tập và thành công trong cuộc sống, em hãy v</a:t>
            </a:r>
            <a:r>
              <a:rPr lang="en-US" sz="2400" dirty="0" err="1">
                <a:solidFill>
                  <a:srgbClr val="FF0000"/>
                </a:solidFill>
                <a:latin typeface="Times New Roman" pitchFamily="18" charset="0"/>
                <a:cs typeface="Times New Roman" pitchFamily="18" charset="0"/>
              </a:rPr>
              <a:t>iết</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đoạn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văn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khoảng</a:t>
            </a:r>
            <a:r>
              <a:rPr lang="en-US" sz="2400" dirty="0">
                <a:solidFill>
                  <a:srgbClr val="FF0000"/>
                </a:solidFill>
                <a:latin typeface="Times New Roman" pitchFamily="18" charset="0"/>
                <a:cs typeface="Times New Roman" pitchFamily="18" charset="0"/>
              </a:rPr>
              <a:t> 2/ 3 </a:t>
            </a:r>
            <a:r>
              <a:rPr lang="en-US" sz="2400" dirty="0" err="1">
                <a:solidFill>
                  <a:srgbClr val="FF0000"/>
                </a:solidFill>
                <a:latin typeface="Times New Roman" pitchFamily="18" charset="0"/>
                <a:cs typeface="Times New Roman" pitchFamily="18" charset="0"/>
              </a:rPr>
              <a:t>trang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giấy</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thi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nêu</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suy</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nghĩ</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của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em</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về</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những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người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không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chịu</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thua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số</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phận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ấy</a:t>
            </a:r>
            <a:r>
              <a:rPr lang="en-US" sz="2400" dirty="0">
                <a:solidFill>
                  <a:srgbClr val="FF0000"/>
                </a:solidFill>
                <a:latin typeface="Times New Roman" pitchFamily="18" charset="0"/>
                <a:cs typeface="Times New Roman" pitchFamily="18" charset="0"/>
              </a:rPr>
              <a:t>.</a:t>
            </a:r>
          </a:p>
          <a:p>
            <a:pPr marL="0" marR="0" lvl="0" indent="546100" algn="just" defTabSz="914400" rtl="0" eaLnBrk="1" fontAlgn="base" latinLnBrk="0" hangingPunct="1">
              <a:lnSpc>
                <a:spcPct val="100000"/>
              </a:lnSpc>
              <a:spcBef>
                <a:spcPct val="0"/>
              </a:spcBef>
              <a:spcAft>
                <a:spcPct val="0"/>
              </a:spcAft>
              <a:buClrTx/>
              <a:buSzTx/>
              <a:buFontTx/>
              <a:buNone/>
              <a:tabLst/>
            </a:pPr>
            <a:endParaRPr lang="en-US" sz="2400" dirty="0">
              <a:solidFill>
                <a:srgbClr val="FF0000"/>
              </a:solidFill>
              <a:latin typeface="Times New Roman" pitchFamily="18" charset="0"/>
              <a:cs typeface="Times New Roman" pitchFamily="18" charset="0"/>
            </a:endParaRPr>
          </a:p>
          <a:p>
            <a:pPr marL="0" marR="0" lvl="0" indent="546100" algn="just" defTabSz="914400" rtl="0" eaLnBrk="1" fontAlgn="base" latinLnBrk="0" hangingPunct="1">
              <a:lnSpc>
                <a:spcPct val="100000"/>
              </a:lnSpc>
              <a:spcBef>
                <a:spcPct val="0"/>
              </a:spcBef>
              <a:spcAft>
                <a:spcPct val="0"/>
              </a:spcAft>
              <a:buClrTx/>
              <a:buSzTx/>
              <a:buFontTx/>
              <a:buNone/>
              <a:tabLst/>
            </a:pPr>
            <a:endParaRPr lang="en-US" sz="24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705143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609600" y="533400"/>
            <a:ext cx="4802187" cy="3133725"/>
            <a:chOff x="228600" y="304800"/>
            <a:chExt cx="4801737" cy="3133157"/>
          </a:xfrm>
        </p:grpSpPr>
        <p:pic>
          <p:nvPicPr>
            <p:cNvPr id="21516" name="Picture 2" descr="C:\Users\Administrator\Desktop\tải xuống.png"/>
            <p:cNvPicPr>
              <a:picLocks noChangeAspect="1" noChangeArrowheads="1"/>
            </p:cNvPicPr>
            <p:nvPr/>
          </p:nvPicPr>
          <p:blipFill>
            <a:blip r:embed="rId2"/>
            <a:srcRect/>
            <a:stretch>
              <a:fillRect/>
            </a:stretch>
          </p:blipFill>
          <p:spPr bwMode="auto">
            <a:xfrm>
              <a:off x="228600" y="304800"/>
              <a:ext cx="4801737" cy="3133157"/>
            </a:xfrm>
            <a:prstGeom prst="rect">
              <a:avLst/>
            </a:prstGeom>
            <a:noFill/>
            <a:ln w="9525">
              <a:noFill/>
              <a:miter lim="800000"/>
              <a:headEnd/>
              <a:tailEnd/>
            </a:ln>
          </p:spPr>
        </p:pic>
        <p:sp>
          <p:nvSpPr>
            <p:cNvPr id="21517" name="TextBox 3"/>
            <p:cNvSpPr txBox="1">
              <a:spLocks noChangeArrowheads="1"/>
            </p:cNvSpPr>
            <p:nvPr/>
          </p:nvSpPr>
          <p:spPr bwMode="auto">
            <a:xfrm>
              <a:off x="2057968" y="1574893"/>
              <a:ext cx="1143000" cy="707886"/>
            </a:xfrm>
            <a:prstGeom prst="rect">
              <a:avLst/>
            </a:prstGeom>
            <a:noFill/>
            <a:ln w="9525">
              <a:noFill/>
              <a:miter lim="800000"/>
              <a:headEnd/>
              <a:tailEnd/>
            </a:ln>
          </p:spPr>
          <p:txBody>
            <a:bodyPr>
              <a:spAutoFit/>
            </a:bodyPr>
            <a:lstStyle/>
            <a:p>
              <a:pPr algn="ctr"/>
              <a:r>
                <a:rPr lang="en-US" altLang="en-US" sz="4000" b="1">
                  <a:solidFill>
                    <a:schemeClr val="tx2"/>
                  </a:solidFill>
                  <a:latin typeface="Times New Roman" pitchFamily="18" charset="0"/>
                  <a:cs typeface="Times New Roman" pitchFamily="18" charset="0"/>
                </a:rPr>
                <a:t>1</a:t>
              </a:r>
            </a:p>
          </p:txBody>
        </p:sp>
      </p:grpSp>
      <p:grpSp>
        <p:nvGrpSpPr>
          <p:cNvPr id="3" name="Group 6"/>
          <p:cNvGrpSpPr>
            <a:grpSpLocks/>
          </p:cNvGrpSpPr>
          <p:nvPr/>
        </p:nvGrpSpPr>
        <p:grpSpPr bwMode="auto">
          <a:xfrm>
            <a:off x="0" y="3810000"/>
            <a:ext cx="3887788" cy="2809875"/>
            <a:chOff x="914400" y="4015711"/>
            <a:chExt cx="3887337" cy="2810444"/>
          </a:xfrm>
        </p:grpSpPr>
        <p:pic>
          <p:nvPicPr>
            <p:cNvPr id="21514" name="Picture 4" descr="C:\Users\Administrator\Desktop\images.png"/>
            <p:cNvPicPr>
              <a:picLocks noChangeAspect="1" noChangeArrowheads="1"/>
            </p:cNvPicPr>
            <p:nvPr/>
          </p:nvPicPr>
          <p:blipFill>
            <a:blip r:embed="rId3"/>
            <a:srcRect/>
            <a:stretch>
              <a:fillRect/>
            </a:stretch>
          </p:blipFill>
          <p:spPr bwMode="auto">
            <a:xfrm>
              <a:off x="914400" y="4015711"/>
              <a:ext cx="3887337" cy="2810444"/>
            </a:xfrm>
            <a:prstGeom prst="rect">
              <a:avLst/>
            </a:prstGeom>
            <a:noFill/>
            <a:ln w="9525">
              <a:noFill/>
              <a:miter lim="800000"/>
              <a:headEnd/>
              <a:tailEnd/>
            </a:ln>
          </p:spPr>
        </p:pic>
        <p:sp>
          <p:nvSpPr>
            <p:cNvPr id="21515" name="TextBox 8"/>
            <p:cNvSpPr txBox="1">
              <a:spLocks noChangeArrowheads="1"/>
            </p:cNvSpPr>
            <p:nvPr/>
          </p:nvSpPr>
          <p:spPr bwMode="auto">
            <a:xfrm>
              <a:off x="2292255" y="5066990"/>
              <a:ext cx="1143000" cy="707886"/>
            </a:xfrm>
            <a:prstGeom prst="rect">
              <a:avLst/>
            </a:prstGeom>
            <a:noFill/>
            <a:ln w="9525">
              <a:noFill/>
              <a:miter lim="800000"/>
              <a:headEnd/>
              <a:tailEnd/>
            </a:ln>
          </p:spPr>
          <p:txBody>
            <a:bodyPr>
              <a:spAutoFit/>
            </a:bodyPr>
            <a:lstStyle/>
            <a:p>
              <a:pPr algn="ctr"/>
              <a:r>
                <a:rPr lang="en-US" altLang="en-US" sz="4000" b="1">
                  <a:solidFill>
                    <a:schemeClr val="bg1"/>
                  </a:solidFill>
                  <a:latin typeface="Times New Roman" pitchFamily="18" charset="0"/>
                  <a:cs typeface="Times New Roman" pitchFamily="18" charset="0"/>
                </a:rPr>
                <a:t>3</a:t>
              </a:r>
            </a:p>
          </p:txBody>
        </p:sp>
      </p:grpSp>
      <p:grpSp>
        <p:nvGrpSpPr>
          <p:cNvPr id="4" name="Group 5"/>
          <p:cNvGrpSpPr>
            <a:grpSpLocks/>
          </p:cNvGrpSpPr>
          <p:nvPr/>
        </p:nvGrpSpPr>
        <p:grpSpPr bwMode="auto">
          <a:xfrm>
            <a:off x="5684838" y="995363"/>
            <a:ext cx="3271837" cy="3886200"/>
            <a:chOff x="5334000" y="1647256"/>
            <a:chExt cx="3273172" cy="3886200"/>
          </a:xfrm>
        </p:grpSpPr>
        <p:pic>
          <p:nvPicPr>
            <p:cNvPr id="21512" name="Picture 3" descr="C:\Users\Administrator\Desktop\801px-Flower_with_heart-shaped_petals.svg.png"/>
            <p:cNvPicPr>
              <a:picLocks noChangeAspect="1" noChangeArrowheads="1"/>
            </p:cNvPicPr>
            <p:nvPr/>
          </p:nvPicPr>
          <p:blipFill>
            <a:blip r:embed="rId4"/>
            <a:srcRect/>
            <a:stretch>
              <a:fillRect/>
            </a:stretch>
          </p:blipFill>
          <p:spPr bwMode="auto">
            <a:xfrm>
              <a:off x="5334000" y="1647256"/>
              <a:ext cx="3273172" cy="3886200"/>
            </a:xfrm>
            <a:prstGeom prst="rect">
              <a:avLst/>
            </a:prstGeom>
            <a:noFill/>
            <a:ln w="9525">
              <a:noFill/>
              <a:miter lim="800000"/>
              <a:headEnd/>
              <a:tailEnd/>
            </a:ln>
          </p:spPr>
        </p:pic>
        <p:sp>
          <p:nvSpPr>
            <p:cNvPr id="21513" name="TextBox 9"/>
            <p:cNvSpPr txBox="1">
              <a:spLocks noChangeArrowheads="1"/>
            </p:cNvSpPr>
            <p:nvPr/>
          </p:nvSpPr>
          <p:spPr bwMode="auto">
            <a:xfrm>
              <a:off x="6399086" y="3236413"/>
              <a:ext cx="1143000" cy="707886"/>
            </a:xfrm>
            <a:prstGeom prst="rect">
              <a:avLst/>
            </a:prstGeom>
            <a:noFill/>
            <a:ln w="9525">
              <a:noFill/>
              <a:miter lim="800000"/>
              <a:headEnd/>
              <a:tailEnd/>
            </a:ln>
          </p:spPr>
          <p:txBody>
            <a:bodyPr>
              <a:spAutoFit/>
            </a:bodyPr>
            <a:lstStyle/>
            <a:p>
              <a:pPr algn="ctr"/>
              <a:r>
                <a:rPr lang="en-US" altLang="en-US" sz="4000" b="1">
                  <a:solidFill>
                    <a:schemeClr val="bg1"/>
                  </a:solidFill>
                  <a:latin typeface="Times New Roman" pitchFamily="18" charset="0"/>
                  <a:cs typeface="Times New Roman" pitchFamily="18" charset="0"/>
                </a:rPr>
                <a:t>2</a:t>
              </a:r>
            </a:p>
          </p:txBody>
        </p:sp>
      </p:grpSp>
      <p:sp>
        <p:nvSpPr>
          <p:cNvPr id="8" name="TextBox 7"/>
          <p:cNvSpPr txBox="1"/>
          <p:nvPr/>
        </p:nvSpPr>
        <p:spPr>
          <a:xfrm>
            <a:off x="228600" y="2667000"/>
            <a:ext cx="3687762" cy="120032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defRPr/>
            </a:pP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Quan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sát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đối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chiếu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nhận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xét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bổ</a:t>
            </a:r>
            <a:r>
              <a:rPr lang="en-US" sz="2400" b="1" dirty="0">
                <a:latin typeface="Times New Roman" pitchFamily="18" charset="0"/>
                <a:cs typeface="Times New Roman" pitchFamily="18" charset="0"/>
              </a:rPr>
              <a:t> sung.</a:t>
            </a:r>
          </a:p>
          <a:p>
            <a:pPr algn="just">
              <a:defRPr/>
            </a:pPr>
            <a:endParaRPr lang="en-US" sz="2400" b="1" dirty="0">
              <a:latin typeface="Times New Roman" pitchFamily="18" charset="0"/>
              <a:cs typeface="Times New Roman" pitchFamily="18" charset="0"/>
            </a:endParaRPr>
          </a:p>
        </p:txBody>
      </p:sp>
      <p:sp>
        <p:nvSpPr>
          <p:cNvPr id="15" name="TextBox 14"/>
          <p:cNvSpPr txBox="1"/>
          <p:nvPr/>
        </p:nvSpPr>
        <p:spPr>
          <a:xfrm>
            <a:off x="5002213" y="381000"/>
            <a:ext cx="4143375" cy="830997"/>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a:defRPr/>
            </a:pP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Hãy</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thuyết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trình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phần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trả</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lời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câu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hỏi</a:t>
            </a:r>
            <a:r>
              <a:rPr lang="en-US" sz="2400" b="1" dirty="0">
                <a:latin typeface="Times New Roman" pitchFamily="18" charset="0"/>
                <a:cs typeface="Times New Roman" pitchFamily="18" charset="0"/>
              </a:rPr>
              <a:t>.</a:t>
            </a:r>
            <a:endParaRPr lang="en-US" sz="2000" b="1" dirty="0">
              <a:latin typeface="Times New Roman" pitchFamily="18" charset="0"/>
              <a:cs typeface="Times New Roman" pitchFamily="18" charset="0"/>
            </a:endParaRPr>
          </a:p>
        </p:txBody>
      </p:sp>
      <p:sp>
        <p:nvSpPr>
          <p:cNvPr id="16" name="TextBox 15"/>
          <p:cNvSpPr txBox="1"/>
          <p:nvPr/>
        </p:nvSpPr>
        <p:spPr>
          <a:xfrm>
            <a:off x="914400" y="5715000"/>
            <a:ext cx="3581400" cy="95410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defRPr/>
            </a:pP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Hãy</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thuyết</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trình</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phần</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trả</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lời</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câu</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hỏi</a:t>
            </a:r>
            <a:r>
              <a:rPr lang="en-US" sz="2800" b="1" dirty="0">
                <a:latin typeface="Times New Roman" pitchFamily="18" charset="0"/>
                <a:cs typeface="Times New Roman" pitchFamily="18" charset="0"/>
              </a:rPr>
              <a:t>.</a:t>
            </a:r>
            <a:endParaRPr lang="en-US" sz="2400" b="1" dirty="0">
              <a:latin typeface="Times New Roman" pitchFamily="18" charset="0"/>
              <a:cs typeface="Times New Roman" pitchFamily="18" charset="0"/>
            </a:endParaRPr>
          </a:p>
        </p:txBody>
      </p:sp>
      <p:grpSp>
        <p:nvGrpSpPr>
          <p:cNvPr id="5" name="Group 6"/>
          <p:cNvGrpSpPr>
            <a:grpSpLocks/>
          </p:cNvGrpSpPr>
          <p:nvPr/>
        </p:nvGrpSpPr>
        <p:grpSpPr bwMode="auto">
          <a:xfrm>
            <a:off x="4953000" y="4048125"/>
            <a:ext cx="3887788" cy="2809875"/>
            <a:chOff x="1066782" y="4015711"/>
            <a:chExt cx="3887337" cy="2810444"/>
          </a:xfrm>
        </p:grpSpPr>
        <p:pic>
          <p:nvPicPr>
            <p:cNvPr id="17" name="Picture 4" descr="C:\Users\Administrator\Desktop\images.png"/>
            <p:cNvPicPr>
              <a:picLocks noChangeAspect="1" noChangeArrowheads="1"/>
            </p:cNvPicPr>
            <p:nvPr/>
          </p:nvPicPr>
          <p:blipFill>
            <a:blip r:embed="rId3"/>
            <a:srcRect/>
            <a:stretch>
              <a:fillRect/>
            </a:stretch>
          </p:blipFill>
          <p:spPr bwMode="auto">
            <a:xfrm>
              <a:off x="1066782" y="4015711"/>
              <a:ext cx="3887337" cy="2810444"/>
            </a:xfrm>
            <a:prstGeom prst="rect">
              <a:avLst/>
            </a:prstGeom>
            <a:solidFill>
              <a:schemeClr val="accent2"/>
            </a:solidFill>
            <a:ln w="9525">
              <a:noFill/>
              <a:miter lim="800000"/>
              <a:headEnd/>
              <a:tailEnd/>
            </a:ln>
          </p:spPr>
        </p:pic>
        <p:sp>
          <p:nvSpPr>
            <p:cNvPr id="18" name="TextBox 8"/>
            <p:cNvSpPr txBox="1">
              <a:spLocks noChangeArrowheads="1"/>
            </p:cNvSpPr>
            <p:nvPr/>
          </p:nvSpPr>
          <p:spPr bwMode="auto">
            <a:xfrm>
              <a:off x="2292255" y="5066990"/>
              <a:ext cx="1143000" cy="707886"/>
            </a:xfrm>
            <a:prstGeom prst="rect">
              <a:avLst/>
            </a:prstGeom>
            <a:noFill/>
            <a:ln w="9525">
              <a:noFill/>
              <a:miter lim="800000"/>
              <a:headEnd/>
              <a:tailEnd/>
            </a:ln>
          </p:spPr>
          <p:txBody>
            <a:bodyPr>
              <a:spAutoFit/>
            </a:bodyPr>
            <a:lstStyle/>
            <a:p>
              <a:pPr algn="ctr"/>
              <a:r>
                <a:rPr lang="en-US" altLang="en-US" sz="4000" b="1" dirty="0">
                  <a:solidFill>
                    <a:schemeClr val="bg1"/>
                  </a:solidFill>
                  <a:latin typeface="Times New Roman" pitchFamily="18" charset="0"/>
                  <a:cs typeface="Times New Roman" pitchFamily="18" charset="0"/>
                </a:rPr>
                <a:t>4</a:t>
              </a:r>
            </a:p>
          </p:txBody>
        </p:sp>
      </p:grpSp>
      <p:sp>
        <p:nvSpPr>
          <p:cNvPr id="19" name="TextBox 18"/>
          <p:cNvSpPr txBox="1"/>
          <p:nvPr/>
        </p:nvSpPr>
        <p:spPr>
          <a:xfrm>
            <a:off x="4876800" y="3962400"/>
            <a:ext cx="3687762" cy="83099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defRPr/>
            </a:pPr>
            <a:r>
              <a:rPr lang="en-US" sz="2400" b="1" dirty="0" err="1">
                <a:latin typeface="Times New Roman" pitchFamily="18" charset="0"/>
                <a:cs typeface="Times New Roman" pitchFamily="18" charset="0"/>
              </a:rPr>
              <a:t>Quan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sát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đối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chiếu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nhận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xét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bổ</a:t>
            </a:r>
            <a:r>
              <a:rPr lang="en-US" sz="2400" b="1" dirty="0">
                <a:latin typeface="Times New Roman" pitchFamily="18" charset="0"/>
                <a:cs typeface="Times New Roman" pitchFamily="18" charset="0"/>
              </a:rPr>
              <a:t> sung.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4"/>
                  </p:tgtEl>
                </p:cond>
              </p:nextCondLst>
            </p:seq>
            <p:seq concurrent="1" nextAc="seek">
              <p:cTn id="16" restart="whenNotActive" fill="hold" evtFilter="cancelBubble" nodeType="interactiveSeq">
                <p:stCondLst>
                  <p:cond evt="onClick" delay="0">
                    <p:tgtEl>
                      <p:spTgt spid="2"/>
                    </p:tgtEl>
                  </p:cond>
                </p:stCondLst>
                <p:endSync evt="end" delay="0">
                  <p:rtn val="all"/>
                </p:endSync>
                <p:childTnLst>
                  <p:par>
                    <p:cTn id="17" fill="hold" nodeType="clickPar">
                      <p:stCondLst>
                        <p:cond delay="0"/>
                      </p:stCondLst>
                      <p:childTnLst>
                        <p:par>
                          <p:cTn id="18" fill="hold" nodeType="withGroup">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childTnLst>
              </p:cTn>
              <p:nextCondLst>
                <p:cond evt="onClick" delay="0">
                  <p:tgtEl>
                    <p:spTgt spid="2"/>
                  </p:tgtEl>
                </p:cond>
              </p:nextCondLst>
            </p:seq>
            <p:seq concurrent="1" nextAc="seek">
              <p:cTn id="22" restart="whenNotActive" fill="hold" evtFilter="cancelBubble" nodeType="interactiveSeq">
                <p:stCondLst>
                  <p:cond evt="onClick" delay="0">
                    <p:tgtEl>
                      <p:spTgt spid="3"/>
                    </p:tgtEl>
                  </p:cond>
                </p:stCondLst>
                <p:endSync evt="end" delay="0">
                  <p:rtn val="all"/>
                </p:endSync>
                <p:childTnLst>
                  <p:par>
                    <p:cTn id="23" fill="hold" nodeType="clickPar">
                      <p:stCondLst>
                        <p:cond delay="0"/>
                      </p:stCondLst>
                      <p:childTnLst>
                        <p:par>
                          <p:cTn id="24" fill="hold" nodeType="withGroup">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circle(in)">
                                      <p:cBhvr>
                                        <p:cTn id="27" dur="2000"/>
                                        <p:tgtEl>
                                          <p:spTgt spid="16"/>
                                        </p:tgtEl>
                                      </p:cBhvr>
                                    </p:animEffect>
                                  </p:childTnLst>
                                </p:cTn>
                              </p:par>
                            </p:childTnLst>
                          </p:cTn>
                        </p:par>
                      </p:childTnLst>
                    </p:cTn>
                  </p:par>
                </p:childTnLst>
              </p:cTn>
              <p:nextCondLst>
                <p:cond evt="onClick" delay="0">
                  <p:tgtEl>
                    <p:spTgt spid="3"/>
                  </p:tgtEl>
                </p:cond>
              </p:nextCondLst>
            </p:seq>
          </p:childTnLst>
        </p:cTn>
      </p:par>
    </p:tnLst>
    <p:bldLst>
      <p:bldP spid="8" grpId="0" animBg="1"/>
      <p:bldP spid="15" grpId="0" animBg="1"/>
      <p:bldP spid="16" grpId="0" animBg="1"/>
      <p:bldP spid="1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728990"/>
            <a:ext cx="914400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546100" algn="just" defTabSz="914400" rtl="0" eaLnBrk="1" fontAlgn="base" latinLnBrk="0" hangingPunct="1">
              <a:lnSpc>
                <a:spcPct val="100000"/>
              </a:lnSpc>
              <a:spcBef>
                <a:spcPct val="0"/>
              </a:spcBef>
              <a:spcAft>
                <a:spcPct val="0"/>
              </a:spcAft>
              <a:buClrTx/>
              <a:buSzTx/>
              <a:buFontTx/>
              <a:buNone/>
              <a:tabLst/>
            </a:pPr>
            <a:r>
              <a:rPr kumimoji="0" lang="pt-BR" sz="3200" b="1" i="0" u="none" strike="noStrike" cap="none" normalizeH="0" baseline="0" dirty="0">
                <a:ln>
                  <a:noFill/>
                </a:ln>
                <a:effectLst/>
                <a:latin typeface="Times New Roman" pitchFamily="18" charset="0"/>
                <a:ea typeface="Calibri" pitchFamily="34" charset="0"/>
                <a:cs typeface="Times New Roman" pitchFamily="18" charset="0"/>
              </a:rPr>
              <a:t>Luyện</a:t>
            </a:r>
            <a:r>
              <a:rPr kumimoji="0" lang="pt-BR" sz="3200" b="1" i="0" u="none" strike="noStrike" cap="none" normalizeH="0" dirty="0">
                <a:ln>
                  <a:noFill/>
                </a:ln>
                <a:effectLst/>
                <a:latin typeface="Times New Roman" pitchFamily="18" charset="0"/>
                <a:ea typeface="Calibri" pitchFamily="34" charset="0"/>
                <a:cs typeface="Times New Roman" pitchFamily="18" charset="0"/>
              </a:rPr>
              <a:t> tập.</a:t>
            </a:r>
          </a:p>
          <a:p>
            <a:pPr marL="0" marR="0" lvl="0" indent="546100" algn="just" defTabSz="914400" rtl="0" eaLnBrk="1" fontAlgn="base" latinLnBrk="0" hangingPunct="1">
              <a:lnSpc>
                <a:spcPct val="100000"/>
              </a:lnSpc>
              <a:spcBef>
                <a:spcPct val="0"/>
              </a:spcBef>
              <a:spcAft>
                <a:spcPct val="0"/>
              </a:spcAft>
              <a:buClrTx/>
              <a:buSzTx/>
              <a:buFontTx/>
              <a:buNone/>
              <a:tabLst/>
            </a:pPr>
            <a:endParaRPr kumimoji="0" lang="pt-BR" sz="3200" b="1" i="0" u="none" strike="noStrike" cap="none" normalizeH="0" dirty="0">
              <a:ln>
                <a:noFill/>
              </a:ln>
              <a:solidFill>
                <a:schemeClr val="tx1"/>
              </a:solidFill>
              <a:effectLst/>
              <a:latin typeface="Times New Roman" pitchFamily="18" charset="0"/>
              <a:ea typeface="Calibri" pitchFamily="34" charset="0"/>
              <a:cs typeface="Times New Roman" pitchFamily="18" charset="0"/>
            </a:endParaRPr>
          </a:p>
          <a:p>
            <a:pPr indent="546100" algn="just" fontAlgn="base">
              <a:spcBef>
                <a:spcPct val="0"/>
              </a:spcBef>
              <a:spcAft>
                <a:spcPct val="0"/>
              </a:spcAft>
            </a:pPr>
            <a:r>
              <a:rPr kumimoji="0" lang="pt-BR" sz="24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Bài</a:t>
            </a:r>
            <a:r>
              <a:rPr kumimoji="0" lang="pt-BR" sz="2400" b="1" i="0" u="none" strike="noStrike" cap="none" normalizeH="0" dirty="0">
                <a:ln>
                  <a:noFill/>
                </a:ln>
                <a:solidFill>
                  <a:srgbClr val="FF0000"/>
                </a:solidFill>
                <a:effectLst/>
                <a:latin typeface="Times New Roman" pitchFamily="18" charset="0"/>
                <a:ea typeface="Calibri" pitchFamily="34" charset="0"/>
                <a:cs typeface="Times New Roman" pitchFamily="18" charset="0"/>
              </a:rPr>
              <a:t> tập 1</a:t>
            </a:r>
            <a:r>
              <a:rPr kumimoji="0" lang="pt-BR" sz="24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a:t>
            </a:r>
            <a:r>
              <a:rPr lang="en-US" sz="2400" b="1" dirty="0">
                <a:solidFill>
                  <a:srgbClr val="FF0000"/>
                </a:solidFill>
                <a:latin typeface="Times New Roman" pitchFamily="18" charset="0"/>
                <a:cs typeface="Times New Roman" pitchFamily="18" charset="0"/>
              </a:rPr>
              <a:t> </a:t>
            </a:r>
            <a:r>
              <a:rPr lang="vi-VN" sz="2400" dirty="0">
                <a:solidFill>
                  <a:srgbClr val="FF0000"/>
                </a:solidFill>
                <a:latin typeface="+mj-lt"/>
              </a:rPr>
              <a:t>Hãy trình bày suy nghĩ của em (khoảng</a:t>
            </a:r>
            <a:r>
              <a:rPr lang="en-US" sz="2400" dirty="0">
                <a:solidFill>
                  <a:srgbClr val="FF0000"/>
                </a:solidFill>
                <a:latin typeface="Times New Roman" pitchFamily="18" charset="0"/>
                <a:cs typeface="Times New Roman" pitchFamily="18" charset="0"/>
              </a:rPr>
              <a:t> 15 c</a:t>
            </a:r>
            <a:r>
              <a:rPr lang="vi-VN" sz="2400" dirty="0">
                <a:solidFill>
                  <a:srgbClr val="FF0000"/>
                </a:solidFill>
                <a:latin typeface="+mj-lt"/>
                <a:cs typeface="Times New Roman" pitchFamily="18" charset="0"/>
              </a:rPr>
              <a:t>âu</a:t>
            </a:r>
            <a:r>
              <a:rPr lang="vi-VN" sz="2400" dirty="0">
                <a:solidFill>
                  <a:srgbClr val="FF0000"/>
                </a:solidFill>
                <a:latin typeface="+mj-lt"/>
              </a:rPr>
              <a:t>) </a:t>
            </a:r>
            <a:r>
              <a:rPr lang="en-US" sz="2400" dirty="0" err="1">
                <a:solidFill>
                  <a:srgbClr val="FF0000"/>
                </a:solidFill>
                <a:latin typeface="Times New Roman" pitchFamily="18" charset="0"/>
                <a:cs typeface="Times New Roman" pitchFamily="18" charset="0"/>
              </a:rPr>
              <a:t>về</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bệnh</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vô</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cảm</a:t>
            </a:r>
            <a:r>
              <a:rPr lang="en-US" sz="2400" dirty="0">
                <a:solidFill>
                  <a:srgbClr val="FF0000"/>
                </a:solidFill>
                <a:latin typeface="Times New Roman" pitchFamily="18" charset="0"/>
                <a:cs typeface="Times New Roman" pitchFamily="18" charset="0"/>
              </a:rPr>
              <a:t>”</a:t>
            </a:r>
            <a:r>
              <a:rPr lang="en-US" sz="2400" dirty="0">
                <a:solidFill>
                  <a:srgbClr val="FF0000"/>
                </a:solidFill>
                <a:latin typeface="+mj-lt"/>
                <a:cs typeface="Times New Roman" pitchFamily="18" charset="0"/>
              </a:rPr>
              <a:t> </a:t>
            </a:r>
            <a:r>
              <a:rPr lang="en-US" sz="2400" dirty="0" err="1">
                <a:solidFill>
                  <a:srgbClr val="FF0000"/>
                </a:solidFill>
                <a:latin typeface="Times New Roman" pitchFamily="18" charset="0"/>
                <a:cs typeface="Times New Roman" pitchFamily="18" charset="0"/>
              </a:rPr>
              <a:t>trong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xã</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hội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hiện</a:t>
            </a:r>
            <a:r>
              <a:rPr lang="en-US" sz="2400" dirty="0">
                <a:solidFill>
                  <a:srgbClr val="FF0000"/>
                </a:solidFill>
                <a:latin typeface="Times New Roman" pitchFamily="18" charset="0"/>
                <a:cs typeface="Times New Roman" pitchFamily="18" charset="0"/>
              </a:rPr>
              <a:t> nay.</a:t>
            </a:r>
            <a:endParaRPr lang="pt-BR" sz="2400" i="1" dirty="0">
              <a:solidFill>
                <a:srgbClr val="FF0000"/>
              </a:solidFill>
              <a:latin typeface="Times New Roman" pitchFamily="18" charset="0"/>
              <a:cs typeface="Times New Roman" pitchFamily="18" charset="0"/>
            </a:endParaRPr>
          </a:p>
          <a:p>
            <a:pPr indent="546100" algn="just" fontAlgn="base">
              <a:spcBef>
                <a:spcPct val="0"/>
              </a:spcBef>
              <a:spcAft>
                <a:spcPct val="0"/>
              </a:spcAft>
            </a:pPr>
            <a:r>
              <a:rPr lang="pt-BR" sz="2400" b="1" dirty="0">
                <a:solidFill>
                  <a:srgbClr val="FF0000"/>
                </a:solidFill>
                <a:latin typeface="Times New Roman" pitchFamily="18" charset="0"/>
                <a:cs typeface="Times New Roman" pitchFamily="18" charset="0"/>
              </a:rPr>
              <a:t>Bài tập 2: </a:t>
            </a:r>
            <a:r>
              <a:rPr lang="pt-BR" sz="2400" dirty="0">
                <a:solidFill>
                  <a:srgbClr val="FF0000"/>
                </a:solidFill>
                <a:latin typeface="Times New Roman" pitchFamily="18" charset="0"/>
                <a:cs typeface="Times New Roman" pitchFamily="18" charset="0"/>
              </a:rPr>
              <a:t>Xung quanh chúng ta có nhiều tấm gương vượt lên số phận, học tập và thành công trong cuộc sống, em hãy v</a:t>
            </a:r>
            <a:r>
              <a:rPr lang="en-US" sz="2400" dirty="0" err="1">
                <a:solidFill>
                  <a:srgbClr val="FF0000"/>
                </a:solidFill>
                <a:latin typeface="Times New Roman" pitchFamily="18" charset="0"/>
                <a:cs typeface="Times New Roman" pitchFamily="18" charset="0"/>
              </a:rPr>
              <a:t>iết</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đoạn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văn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khoảng</a:t>
            </a:r>
            <a:r>
              <a:rPr lang="en-US" sz="2400" dirty="0">
                <a:solidFill>
                  <a:srgbClr val="FF0000"/>
                </a:solidFill>
                <a:latin typeface="Times New Roman" pitchFamily="18" charset="0"/>
                <a:cs typeface="Times New Roman" pitchFamily="18" charset="0"/>
              </a:rPr>
              <a:t> 2/ 3 </a:t>
            </a:r>
            <a:r>
              <a:rPr lang="en-US" sz="2400" dirty="0" err="1">
                <a:solidFill>
                  <a:srgbClr val="FF0000"/>
                </a:solidFill>
                <a:latin typeface="Times New Roman" pitchFamily="18" charset="0"/>
                <a:cs typeface="Times New Roman" pitchFamily="18" charset="0"/>
              </a:rPr>
              <a:t>trang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giấy</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thi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nêu</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suy</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nghĩ</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của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em</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về</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những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người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không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chịu</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thua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số</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phận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ấy</a:t>
            </a:r>
            <a:r>
              <a:rPr lang="en-US" sz="2400" dirty="0">
                <a:solidFill>
                  <a:srgbClr val="FF0000"/>
                </a:solidFill>
                <a:latin typeface="Times New Roman" pitchFamily="18" charset="0"/>
                <a:cs typeface="Times New Roman" pitchFamily="18" charset="0"/>
              </a:rPr>
              <a:t>.</a:t>
            </a:r>
          </a:p>
          <a:p>
            <a:pPr marL="0" marR="0" lvl="0" indent="546100" algn="just" defTabSz="914400" rtl="0" eaLnBrk="1" fontAlgn="base" latinLnBrk="0" hangingPunct="1">
              <a:lnSpc>
                <a:spcPct val="100000"/>
              </a:lnSpc>
              <a:spcBef>
                <a:spcPct val="0"/>
              </a:spcBef>
              <a:spcAft>
                <a:spcPct val="0"/>
              </a:spcAft>
              <a:buClrTx/>
              <a:buSzTx/>
              <a:buFontTx/>
              <a:buNone/>
              <a:tabLst/>
            </a:pPr>
            <a:endParaRPr lang="en-US" sz="2400" dirty="0">
              <a:solidFill>
                <a:srgbClr val="FF0000"/>
              </a:solidFill>
              <a:latin typeface="Times New Roman" pitchFamily="18" charset="0"/>
              <a:cs typeface="Times New Roman" pitchFamily="18" charset="0"/>
            </a:endParaRPr>
          </a:p>
          <a:p>
            <a:pPr marL="0" marR="0" lvl="0" indent="546100" algn="just" defTabSz="914400" rtl="0" eaLnBrk="1" fontAlgn="base" latinLnBrk="0" hangingPunct="1">
              <a:lnSpc>
                <a:spcPct val="100000"/>
              </a:lnSpc>
              <a:spcBef>
                <a:spcPct val="0"/>
              </a:spcBef>
              <a:spcAft>
                <a:spcPct val="0"/>
              </a:spcAft>
              <a:buClrTx/>
              <a:buSzTx/>
              <a:buFontTx/>
              <a:buNone/>
              <a:tabLst/>
            </a:pPr>
            <a:endParaRPr lang="en-US" sz="24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705143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198438" y="90488"/>
            <a:ext cx="4802187" cy="3133725"/>
            <a:chOff x="228600" y="304800"/>
            <a:chExt cx="4801737" cy="3133157"/>
          </a:xfrm>
        </p:grpSpPr>
        <p:pic>
          <p:nvPicPr>
            <p:cNvPr id="21516" name="Picture 2" descr="C:\Users\Administrator\Desktop\tải xuống.png"/>
            <p:cNvPicPr>
              <a:picLocks noChangeAspect="1" noChangeArrowheads="1"/>
            </p:cNvPicPr>
            <p:nvPr/>
          </p:nvPicPr>
          <p:blipFill>
            <a:blip r:embed="rId2"/>
            <a:srcRect/>
            <a:stretch>
              <a:fillRect/>
            </a:stretch>
          </p:blipFill>
          <p:spPr bwMode="auto">
            <a:xfrm>
              <a:off x="228600" y="304800"/>
              <a:ext cx="4801737" cy="3133157"/>
            </a:xfrm>
            <a:prstGeom prst="rect">
              <a:avLst/>
            </a:prstGeom>
            <a:noFill/>
            <a:ln w="9525">
              <a:noFill/>
              <a:miter lim="800000"/>
              <a:headEnd/>
              <a:tailEnd/>
            </a:ln>
          </p:spPr>
        </p:pic>
        <p:sp>
          <p:nvSpPr>
            <p:cNvPr id="21517" name="TextBox 3"/>
            <p:cNvSpPr txBox="1">
              <a:spLocks noChangeArrowheads="1"/>
            </p:cNvSpPr>
            <p:nvPr/>
          </p:nvSpPr>
          <p:spPr bwMode="auto">
            <a:xfrm>
              <a:off x="2057968" y="1574893"/>
              <a:ext cx="1143000" cy="707886"/>
            </a:xfrm>
            <a:prstGeom prst="rect">
              <a:avLst/>
            </a:prstGeom>
            <a:noFill/>
            <a:ln w="9525">
              <a:noFill/>
              <a:miter lim="800000"/>
              <a:headEnd/>
              <a:tailEnd/>
            </a:ln>
          </p:spPr>
          <p:txBody>
            <a:bodyPr>
              <a:spAutoFit/>
            </a:bodyPr>
            <a:lstStyle/>
            <a:p>
              <a:pPr algn="ctr"/>
              <a:r>
                <a:rPr lang="en-US" altLang="en-US" sz="4000" b="1">
                  <a:solidFill>
                    <a:schemeClr val="tx2"/>
                  </a:solidFill>
                  <a:latin typeface="Times New Roman" pitchFamily="18" charset="0"/>
                  <a:cs typeface="Times New Roman" pitchFamily="18" charset="0"/>
                </a:rPr>
                <a:t>1</a:t>
              </a:r>
            </a:p>
          </p:txBody>
        </p:sp>
      </p:grpSp>
      <p:sp>
        <p:nvSpPr>
          <p:cNvPr id="21515" name="TextBox 8"/>
          <p:cNvSpPr txBox="1">
            <a:spLocks noChangeArrowheads="1"/>
          </p:cNvSpPr>
          <p:nvPr/>
        </p:nvSpPr>
        <p:spPr bwMode="auto">
          <a:xfrm>
            <a:off x="2292415" y="5067441"/>
            <a:ext cx="1143133" cy="707743"/>
          </a:xfrm>
          <a:prstGeom prst="rect">
            <a:avLst/>
          </a:prstGeom>
          <a:noFill/>
          <a:ln w="9525">
            <a:noFill/>
            <a:miter lim="800000"/>
            <a:headEnd/>
            <a:tailEnd/>
          </a:ln>
        </p:spPr>
        <p:txBody>
          <a:bodyPr>
            <a:spAutoFit/>
          </a:bodyPr>
          <a:lstStyle/>
          <a:p>
            <a:pPr algn="ctr"/>
            <a:r>
              <a:rPr lang="en-US" altLang="en-US" sz="4000" b="1" dirty="0">
                <a:solidFill>
                  <a:schemeClr val="bg1"/>
                </a:solidFill>
                <a:latin typeface="Times New Roman" pitchFamily="18" charset="0"/>
                <a:cs typeface="Times New Roman" pitchFamily="18" charset="0"/>
              </a:rPr>
              <a:t>3</a:t>
            </a:r>
          </a:p>
        </p:txBody>
      </p:sp>
      <p:grpSp>
        <p:nvGrpSpPr>
          <p:cNvPr id="3" name="Group 5"/>
          <p:cNvGrpSpPr>
            <a:grpSpLocks/>
          </p:cNvGrpSpPr>
          <p:nvPr/>
        </p:nvGrpSpPr>
        <p:grpSpPr bwMode="auto">
          <a:xfrm>
            <a:off x="5684838" y="995363"/>
            <a:ext cx="3271837" cy="3886200"/>
            <a:chOff x="5334000" y="1647256"/>
            <a:chExt cx="3273172" cy="3886200"/>
          </a:xfrm>
        </p:grpSpPr>
        <p:pic>
          <p:nvPicPr>
            <p:cNvPr id="21512" name="Picture 3" descr="C:\Users\Administrator\Desktop\801px-Flower_with_heart-shaped_petals.svg.png"/>
            <p:cNvPicPr>
              <a:picLocks noChangeAspect="1" noChangeArrowheads="1"/>
            </p:cNvPicPr>
            <p:nvPr/>
          </p:nvPicPr>
          <p:blipFill>
            <a:blip r:embed="rId3"/>
            <a:srcRect/>
            <a:stretch>
              <a:fillRect/>
            </a:stretch>
          </p:blipFill>
          <p:spPr bwMode="auto">
            <a:xfrm>
              <a:off x="5334000" y="1647256"/>
              <a:ext cx="3273172" cy="3886200"/>
            </a:xfrm>
            <a:prstGeom prst="rect">
              <a:avLst/>
            </a:prstGeom>
            <a:noFill/>
            <a:ln w="9525">
              <a:noFill/>
              <a:miter lim="800000"/>
              <a:headEnd/>
              <a:tailEnd/>
            </a:ln>
          </p:spPr>
        </p:pic>
        <p:sp>
          <p:nvSpPr>
            <p:cNvPr id="21513" name="TextBox 9"/>
            <p:cNvSpPr txBox="1">
              <a:spLocks noChangeArrowheads="1"/>
            </p:cNvSpPr>
            <p:nvPr/>
          </p:nvSpPr>
          <p:spPr bwMode="auto">
            <a:xfrm>
              <a:off x="6399086" y="3236413"/>
              <a:ext cx="1143000" cy="707886"/>
            </a:xfrm>
            <a:prstGeom prst="rect">
              <a:avLst/>
            </a:prstGeom>
            <a:noFill/>
            <a:ln w="9525">
              <a:noFill/>
              <a:miter lim="800000"/>
              <a:headEnd/>
              <a:tailEnd/>
            </a:ln>
          </p:spPr>
          <p:txBody>
            <a:bodyPr>
              <a:spAutoFit/>
            </a:bodyPr>
            <a:lstStyle/>
            <a:p>
              <a:pPr algn="ctr"/>
              <a:r>
                <a:rPr lang="en-US" altLang="en-US" sz="4000" b="1">
                  <a:solidFill>
                    <a:schemeClr val="bg1"/>
                  </a:solidFill>
                  <a:latin typeface="Times New Roman" pitchFamily="18" charset="0"/>
                  <a:cs typeface="Times New Roman" pitchFamily="18" charset="0"/>
                </a:rPr>
                <a:t>2</a:t>
              </a:r>
            </a:p>
          </p:txBody>
        </p:sp>
      </p:grpSp>
      <p:sp>
        <p:nvSpPr>
          <p:cNvPr id="8" name="TextBox 7"/>
          <p:cNvSpPr txBox="1"/>
          <p:nvPr/>
        </p:nvSpPr>
        <p:spPr>
          <a:xfrm>
            <a:off x="1371600" y="3048000"/>
            <a:ext cx="3505200" cy="46166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defRPr/>
            </a:pPr>
            <a:r>
              <a:rPr lang="pt-BR" sz="2400" b="1" dirty="0">
                <a:solidFill>
                  <a:srgbClr val="FF0000"/>
                </a:solidFill>
                <a:latin typeface="Times New Roman" pitchFamily="18" charset="0"/>
                <a:ea typeface="Calibri" pitchFamily="34" charset="0"/>
                <a:cs typeface="Times New Roman" pitchFamily="18" charset="0"/>
              </a:rPr>
              <a:t>             Bài tập 2</a:t>
            </a:r>
            <a:endParaRPr lang="en-US" sz="2400" b="1" dirty="0">
              <a:latin typeface="Times New Roman" pitchFamily="18" charset="0"/>
              <a:cs typeface="Times New Roman" pitchFamily="18" charset="0"/>
            </a:endParaRPr>
          </a:p>
        </p:txBody>
      </p:sp>
      <p:sp>
        <p:nvSpPr>
          <p:cNvPr id="15" name="TextBox 14"/>
          <p:cNvSpPr txBox="1"/>
          <p:nvPr/>
        </p:nvSpPr>
        <p:spPr>
          <a:xfrm>
            <a:off x="5002213" y="381000"/>
            <a:ext cx="3684587" cy="46166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defRPr/>
            </a:pPr>
            <a:r>
              <a:rPr lang="pt-BR" sz="2400" b="1" dirty="0">
                <a:solidFill>
                  <a:srgbClr val="FF0000"/>
                </a:solidFill>
                <a:latin typeface="Times New Roman" pitchFamily="18" charset="0"/>
                <a:ea typeface="Calibri" pitchFamily="34" charset="0"/>
                <a:cs typeface="Times New Roman" pitchFamily="18" charset="0"/>
              </a:rPr>
              <a:t>             Bài tập 1</a:t>
            </a:r>
            <a:endParaRPr lang="en-US" sz="2400"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nodeType="clickPar">
                      <p:stCondLst>
                        <p:cond delay="0"/>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3"/>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nodeType="clickPar">
                      <p:stCondLst>
                        <p:cond delay="0"/>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nextCondLst>
                <p:cond evt="onClick" delay="0">
                  <p:tgtEl>
                    <p:spTgt spid="2"/>
                  </p:tgtEl>
                </p:cond>
              </p:nextCondLst>
            </p:seq>
          </p:childTnLst>
        </p:cTn>
      </p:par>
    </p:tnLst>
    <p:bldLst>
      <p:bldP spid="8" grpId="0" animBg="1"/>
      <p:bldP spid="1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6712"/>
          </a:xfrm>
        </p:spPr>
        <p:style>
          <a:lnRef idx="2">
            <a:schemeClr val="accent1"/>
          </a:lnRef>
          <a:fillRef idx="1">
            <a:schemeClr val="lt1"/>
          </a:fillRef>
          <a:effectRef idx="0">
            <a:schemeClr val="accent1"/>
          </a:effectRef>
          <a:fontRef idx="minor">
            <a:schemeClr val="dk1"/>
          </a:fontRef>
        </p:style>
        <p:txBody>
          <a:bodyPr>
            <a:noAutofit/>
          </a:bodyPr>
          <a:lstStyle/>
          <a:p>
            <a:endParaRPr lang="en-US" sz="3200" b="1" dirty="0">
              <a:solidFill>
                <a:srgbClr val="0070C0"/>
              </a:solidFill>
              <a:latin typeface="Times New Roman" pitchFamily="18" charset="0"/>
              <a:cs typeface="Times New Roman" pitchFamily="18" charset="0"/>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1716017"/>
            <a:ext cx="8229600" cy="4294329"/>
          </a:xfrm>
        </p:spPr>
      </p:pic>
    </p:spTree>
    <p:extLst>
      <p:ext uri="{BB962C8B-B14F-4D97-AF65-F5344CB8AC3E}">
        <p14:creationId xmlns:p14="http://schemas.microsoft.com/office/powerpoint/2010/main" val="2810345138"/>
      </p:ext>
    </p:extLst>
  </p:cSld>
  <p:clrMapOvr>
    <a:masterClrMapping/>
  </p:clrMapOvr>
  <mc:AlternateContent xmlns:mc="http://schemas.openxmlformats.org/markup-compatibility/2006" xmlns:p14="http://schemas.microsoft.com/office/powerpoint/2010/main">
    <mc:Choice Requires="p14">
      <p:transition spd="slow" p14:dur="1500">
        <p14:vortex dir="r"/>
        <p:sndAc>
          <p:stSnd>
            <p:snd r:embed="rId2" name="wind.wav"/>
          </p:stSnd>
        </p:sndAc>
      </p:transition>
    </mc:Choice>
    <mc:Fallback xmlns="">
      <p:transition spd="slow">
        <p:fade/>
        <p:sndAc>
          <p:stSnd>
            <p:snd r:embed="rId4" name="wind.wav"/>
          </p:stSnd>
        </p:sndAc>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style>
          <a:lnRef idx="1">
            <a:schemeClr val="accent2"/>
          </a:lnRef>
          <a:fillRef idx="3">
            <a:schemeClr val="accent2"/>
          </a:fillRef>
          <a:effectRef idx="2">
            <a:schemeClr val="accent2"/>
          </a:effectRef>
          <a:fontRef idx="minor">
            <a:schemeClr val="lt1"/>
          </a:fontRef>
        </p:style>
        <p:txBody>
          <a:bodyPr>
            <a:normAutofit fontScale="90000"/>
          </a:bodyPr>
          <a:lstStyle/>
          <a:p>
            <a:r>
              <a:rPr lang="en-US" sz="3600" dirty="0" err="1">
                <a:latin typeface="Times New Roman" pitchFamily="18" charset="0"/>
                <a:cs typeface="Times New Roman" pitchFamily="18" charset="0"/>
              </a:rPr>
              <a:t>Một</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số</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hình</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ảnh</a:t>
            </a:r>
            <a:r>
              <a:rPr lang="en-US" sz="3600" dirty="0">
                <a:latin typeface="Times New Roman" pitchFamily="18" charset="0"/>
                <a:cs typeface="Times New Roman" pitchFamily="18" charset="0"/>
              </a:rPr>
              <a:t> minh </a:t>
            </a:r>
            <a:r>
              <a:rPr lang="en-US" sz="3600" dirty="0" err="1">
                <a:latin typeface="Times New Roman" pitchFamily="18" charset="0"/>
                <a:cs typeface="Times New Roman" pitchFamily="18" charset="0"/>
              </a:rPr>
              <a:t>họa</a:t>
            </a:r>
            <a:r>
              <a:rPr lang="en-US" sz="3600" dirty="0">
                <a:latin typeface="Times New Roman" pitchFamily="18" charset="0"/>
                <a:cs typeface="Times New Roman" pitchFamily="18" charset="0"/>
              </a:rPr>
              <a:t> c</a:t>
            </a:r>
            <a:r>
              <a:rPr lang="vi-VN" sz="3600" dirty="0">
                <a:latin typeface="Times New Roman" pitchFamily="18" charset="0"/>
                <a:cs typeface="Times New Roman" pitchFamily="18" charset="0"/>
              </a:rPr>
              <a:t>ă</a:t>
            </a:r>
            <a:r>
              <a:rPr lang="en-US" sz="3600" dirty="0">
                <a:latin typeface="Times New Roman" pitchFamily="18" charset="0"/>
                <a:cs typeface="Times New Roman" pitchFamily="18" charset="0"/>
              </a:rPr>
              <a:t>n </a:t>
            </a:r>
            <a:r>
              <a:rPr lang="en-US" sz="3600" dirty="0" err="1">
                <a:latin typeface="Times New Roman" pitchFamily="18" charset="0"/>
                <a:cs typeface="Times New Roman" pitchFamily="18" charset="0"/>
              </a:rPr>
              <a:t>bệnh</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vô</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cảm</a:t>
            </a:r>
            <a:r>
              <a:rPr lang="en-US" sz="3600" dirty="0">
                <a:latin typeface="Times New Roman" pitchFamily="18" charset="0"/>
                <a:cs typeface="Times New Roman" pitchFamily="18" charset="0"/>
              </a:rPr>
              <a:t>:</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0" y="-1"/>
            <a:ext cx="4572001" cy="3340605"/>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65" y="-16388"/>
            <a:ext cx="4371742" cy="3356992"/>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1" y="3573017"/>
            <a:ext cx="4355536" cy="3284984"/>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572757"/>
            <a:ext cx="4571999" cy="3285243"/>
          </a:xfrm>
          <a:prstGeom prst="rect">
            <a:avLst/>
          </a:prstGeom>
        </p:spPr>
      </p:pic>
    </p:spTree>
    <p:extLst>
      <p:ext uri="{BB962C8B-B14F-4D97-AF65-F5344CB8AC3E}">
        <p14:creationId xmlns:p14="http://schemas.microsoft.com/office/powerpoint/2010/main" val="1965235633"/>
      </p:ext>
    </p:extLst>
  </p:cSld>
  <p:clrMapOvr>
    <a:masterClrMapping/>
  </p:clrMapOvr>
  <mc:AlternateContent xmlns:mc="http://schemas.openxmlformats.org/markup-compatibility/2006" xmlns:p14="http://schemas.microsoft.com/office/powerpoint/2010/main">
    <mc:Choice Requires="p14">
      <p:transition spd="slow" p14:dur="1400">
        <p14:doors dir="vert"/>
        <p:sndAc>
          <p:stSnd>
            <p:snd r:embed="rId2" name="chimes.wav"/>
          </p:stSnd>
        </p:sndAc>
      </p:transition>
    </mc:Choice>
    <mc:Fallback xmlns="">
      <p:transition spd="slow">
        <p:fade/>
        <p:sndAc>
          <p:stSnd>
            <p:snd r:embed="rId7"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lstStyle/>
          <a:p>
            <a:pPr marL="0" indent="0">
              <a:buNone/>
            </a:pPr>
            <a:r>
              <a:rPr lang="en-US" dirty="0"/>
              <a:t>	</a:t>
            </a:r>
            <a:endParaRPr lang="en-US" sz="24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609600"/>
            <a:ext cx="4591578" cy="5396127"/>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57200"/>
            <a:ext cx="4427984" cy="5560351"/>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65304"/>
            <a:ext cx="9144000" cy="530349"/>
          </a:xfrm>
          <a:prstGeom prst="rect">
            <a:avLst/>
          </a:prstGeom>
        </p:spPr>
      </p:pic>
    </p:spTree>
    <p:extLst>
      <p:ext uri="{BB962C8B-B14F-4D97-AF65-F5344CB8AC3E}">
        <p14:creationId xmlns:p14="http://schemas.microsoft.com/office/powerpoint/2010/main" val="153357440"/>
      </p:ext>
    </p:extLst>
  </p:cSld>
  <p:clrMapOvr>
    <a:masterClrMapping/>
  </p:clrMapOvr>
  <mc:AlternateContent xmlns:mc="http://schemas.openxmlformats.org/markup-compatibility/2006" xmlns:p14="http://schemas.microsoft.com/office/powerpoint/2010/main">
    <mc:Choice Requires="p14">
      <p:transition spd="slow" p14:dur="1600">
        <p14:gallery dir="l"/>
        <p:sndAc>
          <p:stSnd>
            <p:snd r:embed="rId2" name="whoosh.wav"/>
          </p:stSnd>
        </p:sndAc>
      </p:transition>
    </mc:Choice>
    <mc:Fallback xmlns="">
      <p:transition spd="slow">
        <p:fade/>
        <p:sndAc>
          <p:stSnd>
            <p:snd r:embed="rId6" name="whoosh.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8"/>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32" presetClass="emph" presetSubtype="0" fill="hold" nodeType="clickEffect">
                                  <p:stCondLst>
                                    <p:cond delay="0"/>
                                  </p:stCondLst>
                                  <p:childTnLst>
                                    <p:animRot by="120000">
                                      <p:cBhvr>
                                        <p:cTn id="10" dur="100" fill="hold">
                                          <p:stCondLst>
                                            <p:cond delay="0"/>
                                          </p:stCondLst>
                                        </p:cTn>
                                        <p:tgtEl>
                                          <p:spTgt spid="6"/>
                                        </p:tgtEl>
                                        <p:attrNameLst>
                                          <p:attrName>r</p:attrName>
                                        </p:attrNameLst>
                                      </p:cBhvr>
                                    </p:animRot>
                                    <p:animRot by="-240000">
                                      <p:cBhvr>
                                        <p:cTn id="11" dur="200" fill="hold">
                                          <p:stCondLst>
                                            <p:cond delay="200"/>
                                          </p:stCondLst>
                                        </p:cTn>
                                        <p:tgtEl>
                                          <p:spTgt spid="6"/>
                                        </p:tgtEl>
                                        <p:attrNameLst>
                                          <p:attrName>r</p:attrName>
                                        </p:attrNameLst>
                                      </p:cBhvr>
                                    </p:animRot>
                                    <p:animRot by="240000">
                                      <p:cBhvr>
                                        <p:cTn id="12" dur="200" fill="hold">
                                          <p:stCondLst>
                                            <p:cond delay="400"/>
                                          </p:stCondLst>
                                        </p:cTn>
                                        <p:tgtEl>
                                          <p:spTgt spid="6"/>
                                        </p:tgtEl>
                                        <p:attrNameLst>
                                          <p:attrName>r</p:attrName>
                                        </p:attrNameLst>
                                      </p:cBhvr>
                                    </p:animRot>
                                    <p:animRot by="-240000">
                                      <p:cBhvr>
                                        <p:cTn id="13" dur="200" fill="hold">
                                          <p:stCondLst>
                                            <p:cond delay="600"/>
                                          </p:stCondLst>
                                        </p:cTn>
                                        <p:tgtEl>
                                          <p:spTgt spid="6"/>
                                        </p:tgtEl>
                                        <p:attrNameLst>
                                          <p:attrName>r</p:attrName>
                                        </p:attrNameLst>
                                      </p:cBhvr>
                                    </p:animRot>
                                    <p:animRot by="120000">
                                      <p:cBhvr>
                                        <p:cTn id="14"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928992" cy="1080120"/>
          </a:xfrm>
        </p:spPr>
        <p:style>
          <a:lnRef idx="0">
            <a:schemeClr val="accent3"/>
          </a:lnRef>
          <a:fillRef idx="3">
            <a:schemeClr val="accent3"/>
          </a:fillRef>
          <a:effectRef idx="3">
            <a:schemeClr val="accent3"/>
          </a:effectRef>
          <a:fontRef idx="minor">
            <a:schemeClr val="lt1"/>
          </a:fontRef>
        </p:style>
        <p:txBody>
          <a:bodyPr>
            <a:normAutofit/>
          </a:bodyPr>
          <a:lstStyle/>
          <a:p>
            <a:r>
              <a:rPr lang="en-US" sz="3200" dirty="0" err="1">
                <a:latin typeface="Times New Roman" pitchFamily="18" charset="0"/>
                <a:cs typeface="Times New Roman" pitchFamily="18" charset="0"/>
              </a:rPr>
              <a:t>Thái</a:t>
            </a:r>
            <a:r>
              <a:rPr lang="en-US" sz="3200" dirty="0">
                <a:latin typeface="Times New Roman" pitchFamily="18" charset="0"/>
                <a:cs typeface="Times New Roman" pitchFamily="18" charset="0"/>
              </a:rPr>
              <a:t> </a:t>
            </a:r>
            <a:r>
              <a:rPr lang="vi-VN" sz="3200" dirty="0">
                <a:latin typeface="Times New Roman" pitchFamily="18" charset="0"/>
                <a:cs typeface="Times New Roman" pitchFamily="18" charset="0"/>
              </a:rPr>
              <a:t>độ</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vô</a:t>
            </a:r>
            <a:r>
              <a:rPr lang="en-US" sz="3200" dirty="0">
                <a:latin typeface="Times New Roman" pitchFamily="18" charset="0"/>
                <a:cs typeface="Times New Roman" pitchFamily="18" charset="0"/>
              </a:rPr>
              <a:t> ý </a:t>
            </a:r>
            <a:r>
              <a:rPr lang="en-US" sz="3200" dirty="0" err="1">
                <a:latin typeface="Times New Roman" pitchFamily="18" charset="0"/>
                <a:cs typeface="Times New Roman" pitchFamily="18" charset="0"/>
              </a:rPr>
              <a:t>vô</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tâm</a:t>
            </a:r>
            <a:r>
              <a:rPr lang="en-US" sz="3200" dirty="0">
                <a:latin typeface="Times New Roman" pitchFamily="18" charset="0"/>
                <a:cs typeface="Times New Roman" pitchFamily="18" charset="0"/>
              </a:rPr>
              <a:t>.</a:t>
            </a:r>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71625" y="1862931"/>
            <a:ext cx="6000750" cy="4000500"/>
          </a:xfrm>
        </p:spPr>
      </p:pic>
    </p:spTree>
    <p:extLst>
      <p:ext uri="{BB962C8B-B14F-4D97-AF65-F5344CB8AC3E}">
        <p14:creationId xmlns:p14="http://schemas.microsoft.com/office/powerpoint/2010/main" val="2748469741"/>
      </p:ext>
    </p:extLst>
  </p:cSld>
  <p:clrMapOvr>
    <a:masterClrMapping/>
  </p:clrMapOvr>
  <mc:AlternateContent xmlns:mc="http://schemas.openxmlformats.org/markup-compatibility/2006" xmlns:p14="http://schemas.microsoft.com/office/powerpoint/2010/main">
    <mc:Choice Requires="p14">
      <p:transition spd="slow" p14:dur="1600">
        <p:blinds dir="vert"/>
        <p:sndAc>
          <p:stSnd>
            <p:snd r:embed="rId2" name="drumroll.wav"/>
          </p:stSnd>
        </p:sndAc>
      </p:transition>
    </mc:Choice>
    <mc:Fallback xmlns="">
      <p:transition spd="slow">
        <p:blinds dir="vert"/>
        <p:sndAc>
          <p:stSnd>
            <p:snd r:embed="rId4" name="drumroll.wav"/>
          </p:stSnd>
        </p:sndAc>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939" y="2636912"/>
            <a:ext cx="4286250" cy="3888432"/>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6" y="2636912"/>
            <a:ext cx="4248472" cy="3888431"/>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939" y="2636912"/>
            <a:ext cx="4286250" cy="3888432"/>
          </a:xfrm>
          <a:prstGeom prst="rect">
            <a:avLst/>
          </a:prstGeom>
        </p:spPr>
      </p:pic>
      <p:pic>
        <p:nvPicPr>
          <p:cNvPr id="6" name="Content Placeholder 7"/>
          <p:cNvPicPr>
            <a:picLocks noGrp="1" noChangeAspect="1"/>
          </p:cNvPicPr>
          <p:nvPr>
            <p:ph idx="1"/>
          </p:nvPr>
        </p:nvPicPr>
        <p:blipFill>
          <a:blip r:embed="rId7">
            <a:extLst>
              <a:ext uri="{28A0092B-C50C-407E-A947-70E740481C1C}">
                <a14:useLocalDpi xmlns:a14="http://schemas.microsoft.com/office/drawing/2010/main" val="0"/>
              </a:ext>
            </a:extLst>
          </a:blip>
          <a:stretch>
            <a:fillRect/>
          </a:stretch>
        </p:blipFill>
        <p:spPr>
          <a:xfrm>
            <a:off x="0" y="0"/>
            <a:ext cx="9144000" cy="2819400"/>
          </a:xfrm>
        </p:spPr>
      </p:pic>
    </p:spTree>
    <p:extLst>
      <p:ext uri="{BB962C8B-B14F-4D97-AF65-F5344CB8AC3E}">
        <p14:creationId xmlns:p14="http://schemas.microsoft.com/office/powerpoint/2010/main" val="1347802695"/>
      </p:ext>
    </p:extLst>
  </p:cSld>
  <p:clrMapOvr>
    <a:masterClrMapping/>
  </p:clrMapOvr>
  <mc:AlternateContent xmlns:mc="http://schemas.openxmlformats.org/markup-compatibility/2006" xmlns:p14="http://schemas.microsoft.com/office/powerpoint/2010/main">
    <mc:Choice Requires="p14">
      <p:transition spd="slow" p14:dur="3000">
        <p14:shred/>
        <p:sndAc>
          <p:stSnd>
            <p:snd r:embed="rId2" name="laser.wav"/>
          </p:stSnd>
        </p:sndAc>
      </p:transition>
    </mc:Choice>
    <mc:Fallback xmlns="">
      <p:transition spd="slow">
        <p:fade/>
        <p:sndAc>
          <p:stSnd>
            <p:snd r:embed="rId8" name="laser.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5"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fltVal val="0"/>
                                          </p:val>
                                        </p:tav>
                                        <p:tav tm="100000">
                                          <p:val>
                                            <p:strVal val="#ppt_w"/>
                                          </p:val>
                                        </p:tav>
                                      </p:tavLst>
                                    </p:anim>
                                    <p:anim calcmode="lin" valueType="num">
                                      <p:cBhvr>
                                        <p:cTn id="18" dur="1000" fill="hold"/>
                                        <p:tgtEl>
                                          <p:spTgt spid="2"/>
                                        </p:tgtEl>
                                        <p:attrNameLst>
                                          <p:attrName>ppt_h</p:attrName>
                                        </p:attrNameLst>
                                      </p:cBhvr>
                                      <p:tavLst>
                                        <p:tav tm="0">
                                          <p:val>
                                            <p:fltVal val="0"/>
                                          </p:val>
                                        </p:tav>
                                        <p:tav tm="100000">
                                          <p:val>
                                            <p:strVal val="#ppt_h"/>
                                          </p:val>
                                        </p:tav>
                                      </p:tavLst>
                                    </p:anim>
                                    <p:anim calcmode="lin" valueType="num">
                                      <p:cBhvr>
                                        <p:cTn id="1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marL="0" indent="0">
              <a:buNone/>
            </a:pPr>
            <a:r>
              <a:rPr lang="en-US" sz="2400" b="1" i="1" dirty="0" err="1">
                <a:latin typeface="Times New Roman" pitchFamily="18" charset="0"/>
                <a:cs typeface="Times New Roman" pitchFamily="18" charset="0"/>
              </a:rPr>
              <a:t>Trên</a:t>
            </a:r>
            <a:r>
              <a:rPr lang="en-US" sz="2400" b="1" i="1" dirty="0">
                <a:latin typeface="Times New Roman" pitchFamily="18" charset="0"/>
                <a:cs typeface="Times New Roman" pitchFamily="18" charset="0"/>
              </a:rPr>
              <a:t> </a:t>
            </a:r>
            <a:r>
              <a:rPr lang="vi-VN" sz="2400" b="1" i="1" dirty="0">
                <a:latin typeface="Times New Roman" pitchFamily="18" charset="0"/>
                <a:cs typeface="Times New Roman" pitchFamily="18" charset="0"/>
              </a:rPr>
              <a:t>đường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chúng</a:t>
            </a:r>
            <a:r>
              <a:rPr lang="en-US" sz="2400" b="1" i="1" dirty="0">
                <a:latin typeface="Times New Roman" pitchFamily="18" charset="0"/>
                <a:cs typeface="Times New Roman" pitchFamily="18" charset="0"/>
              </a:rPr>
              <a:t> ta </a:t>
            </a:r>
            <a:r>
              <a:rPr lang="en-US" sz="2400" b="1" i="1" dirty="0" err="1">
                <a:latin typeface="Times New Roman" pitchFamily="18" charset="0"/>
                <a:cs typeface="Times New Roman" pitchFamily="18" charset="0"/>
              </a:rPr>
              <a:t>thấy</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ng</a:t>
            </a:r>
            <a:r>
              <a:rPr lang="vi-VN" sz="2400" b="1" i="1" dirty="0">
                <a:latin typeface="Times New Roman" pitchFamily="18" charset="0"/>
                <a:cs typeface="Times New Roman" pitchFamily="18" charset="0"/>
              </a:rPr>
              <a:t>ười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bị</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ngã</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xe</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a:t>
            </a:r>
            <a:r>
              <a:rPr lang="vi-VN" sz="2400" b="1" i="1" dirty="0">
                <a:latin typeface="Times New Roman" pitchFamily="18" charset="0"/>
                <a:cs typeface="Times New Roman" pitchFamily="18" charset="0"/>
              </a:rPr>
              <a:t>ư</a:t>
            </a:r>
            <a:r>
              <a:rPr lang="en-US" sz="2400" b="1" i="1" dirty="0" err="1">
                <a:latin typeface="Times New Roman" pitchFamily="18" charset="0"/>
                <a:cs typeface="Times New Roman" pitchFamily="18" charset="0"/>
              </a:rPr>
              <a:t>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chẳng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ai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thèm</a:t>
            </a:r>
            <a:r>
              <a:rPr lang="en-US" sz="2400" b="1" i="1" dirty="0">
                <a:latin typeface="Times New Roman" pitchFamily="18" charset="0"/>
                <a:cs typeface="Times New Roman" pitchFamily="18" charset="0"/>
              </a:rPr>
              <a:t> </a:t>
            </a:r>
            <a:r>
              <a:rPr lang="vi-VN" sz="2400" b="1" i="1" dirty="0">
                <a:latin typeface="Times New Roman" pitchFamily="18" charset="0"/>
                <a:cs typeface="Times New Roman" pitchFamily="18" charset="0"/>
              </a:rPr>
              <a:t>đ</a:t>
            </a:r>
            <a:r>
              <a:rPr lang="en-US" sz="2400" b="1" i="1" dirty="0" err="1">
                <a:latin typeface="Times New Roman" pitchFamily="18" charset="0"/>
                <a:cs typeface="Times New Roman" pitchFamily="18" charset="0"/>
              </a:rPr>
              <a:t>oái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hoài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gì</a:t>
            </a:r>
            <a:r>
              <a:rPr lang="en-US" sz="2400" b="1" i="1" dirty="0">
                <a:latin typeface="Times New Roman" pitchFamily="18" charset="0"/>
                <a:cs typeface="Times New Roman" pitchFamily="18" charset="0"/>
              </a:rPr>
              <a:t> </a:t>
            </a:r>
            <a:r>
              <a:rPr lang="vi-VN" sz="2400" b="1" i="1" dirty="0">
                <a:latin typeface="Times New Roman" pitchFamily="18" charset="0"/>
                <a:cs typeface="Times New Roman" pitchFamily="18" charset="0"/>
              </a:rPr>
              <a:t>đến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mọi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ng</a:t>
            </a:r>
            <a:r>
              <a:rPr lang="vi-VN" sz="2400" b="1" i="1" dirty="0">
                <a:latin typeface="Times New Roman" pitchFamily="18" charset="0"/>
                <a:cs typeface="Times New Roman" pitchFamily="18" charset="0"/>
              </a:rPr>
              <a:t>ười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vẫn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tham</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gia</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giao</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thông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bình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a:t>
            </a:r>
            <a:r>
              <a:rPr lang="vi-VN" sz="2400" b="1" i="1" dirty="0">
                <a:latin typeface="Times New Roman" pitchFamily="18" charset="0"/>
                <a:cs typeface="Times New Roman" pitchFamily="18" charset="0"/>
              </a:rPr>
              <a:t>ường</a:t>
            </a:r>
            <a:r>
              <a:rPr lang="en-US" sz="2400" b="1" i="1" dirty="0">
                <a:latin typeface="Times New Roman" pitchFamily="18" charset="0"/>
                <a:cs typeface="Times New Roman" pitchFamily="18" charset="0"/>
              </a:rPr>
              <a:t>. Ta </a:t>
            </a:r>
            <a:r>
              <a:rPr lang="en-US" sz="2400" b="1" i="1" dirty="0" err="1">
                <a:latin typeface="Times New Roman" pitchFamily="18" charset="0"/>
                <a:cs typeface="Times New Roman" pitchFamily="18" charset="0"/>
              </a:rPr>
              <a:t>còn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thấy</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những</a:t>
            </a:r>
            <a:r>
              <a:rPr lang="en-US" sz="2400" b="1" i="1" dirty="0">
                <a:latin typeface="Times New Roman" pitchFamily="18" charset="0"/>
                <a:cs typeface="Times New Roman" pitchFamily="18" charset="0"/>
              </a:rPr>
              <a:t> </a:t>
            </a:r>
            <a:r>
              <a:rPr lang="vi-VN" sz="2400" b="1" i="1" dirty="0">
                <a:latin typeface="Times New Roman" pitchFamily="18" charset="0"/>
                <a:cs typeface="Times New Roman" pitchFamily="18" charset="0"/>
              </a:rPr>
              <a:t>đứa</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trẻ</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khóc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trên</a:t>
            </a:r>
            <a:r>
              <a:rPr lang="en-US" sz="2400" b="1" i="1" dirty="0">
                <a:latin typeface="Times New Roman" pitchFamily="18" charset="0"/>
                <a:cs typeface="Times New Roman" pitchFamily="18" charset="0"/>
              </a:rPr>
              <a:t> </a:t>
            </a:r>
            <a:r>
              <a:rPr lang="vi-VN" sz="2400" b="1" i="1" dirty="0">
                <a:latin typeface="Times New Roman" pitchFamily="18" charset="0"/>
                <a:cs typeface="Times New Roman" pitchFamily="18" charset="0"/>
              </a:rPr>
              <a:t>đường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a:t>
            </a:r>
            <a:r>
              <a:rPr lang="vi-VN" sz="2400" b="1" i="1" dirty="0">
                <a:latin typeface="Times New Roman" pitchFamily="18" charset="0"/>
                <a:cs typeface="Times New Roman" pitchFamily="18" charset="0"/>
              </a:rPr>
              <a:t>ư</a:t>
            </a:r>
            <a:r>
              <a:rPr lang="en-US" sz="2400" b="1" i="1" dirty="0" err="1">
                <a:latin typeface="Times New Roman" pitchFamily="18" charset="0"/>
                <a:cs typeface="Times New Roman" pitchFamily="18" charset="0"/>
              </a:rPr>
              <a:t>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chẳng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ai</a:t>
            </a:r>
            <a:r>
              <a:rPr lang="en-US" sz="2400" b="1" i="1" dirty="0">
                <a:latin typeface="Times New Roman" pitchFamily="18" charset="0"/>
                <a:cs typeface="Times New Roman" pitchFamily="18" charset="0"/>
              </a:rPr>
              <a:t> </a:t>
            </a:r>
            <a:r>
              <a:rPr lang="vi-VN" sz="2400" b="1" i="1" dirty="0">
                <a:latin typeface="Times New Roman" pitchFamily="18" charset="0"/>
                <a:cs typeface="Times New Roman" pitchFamily="18" charset="0"/>
              </a:rPr>
              <a:t>đến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dỗ</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dành</a:t>
            </a:r>
            <a:r>
              <a:rPr lang="en-US" sz="2400" b="1" i="1" dirty="0">
                <a:latin typeface="Times New Roman" pitchFamily="18" charset="0"/>
                <a:cs typeface="Times New Roman" pitchFamily="18" charset="0"/>
              </a:rPr>
              <a:t> hay </a:t>
            </a:r>
            <a:r>
              <a:rPr lang="en-US" sz="2400" b="1" i="1" dirty="0" err="1">
                <a:latin typeface="Times New Roman" pitchFamily="18" charset="0"/>
                <a:cs typeface="Times New Roman" pitchFamily="18" charset="0"/>
              </a:rPr>
              <a:t>giúp</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nó</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và</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còn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cả</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những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mảnh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giấy</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rác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những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chiếc</a:t>
            </a:r>
            <a:r>
              <a:rPr lang="en-US" sz="2400" b="1" i="1" dirty="0">
                <a:latin typeface="Times New Roman" pitchFamily="18" charset="0"/>
                <a:cs typeface="Times New Roman" pitchFamily="18" charset="0"/>
              </a:rPr>
              <a:t> </a:t>
            </a:r>
            <a:r>
              <a:rPr lang="vi-VN" sz="2400" b="1" i="1" dirty="0">
                <a:latin typeface="Times New Roman" pitchFamily="18" charset="0"/>
                <a:cs typeface="Times New Roman" pitchFamily="18" charset="0"/>
              </a:rPr>
              <a:t>đ</a:t>
            </a:r>
            <a:r>
              <a:rPr lang="en-US" sz="2400" b="1" i="1" dirty="0" err="1">
                <a:latin typeface="Times New Roman" pitchFamily="18" charset="0"/>
                <a:cs typeface="Times New Roman" pitchFamily="18" charset="0"/>
              </a:rPr>
              <a:t>inh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bị</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vứt</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giữa</a:t>
            </a:r>
            <a:r>
              <a:rPr lang="en-US" sz="2400" b="1" i="1" dirty="0">
                <a:latin typeface="Times New Roman" pitchFamily="18" charset="0"/>
                <a:cs typeface="Times New Roman" pitchFamily="18" charset="0"/>
              </a:rPr>
              <a:t> </a:t>
            </a:r>
            <a:r>
              <a:rPr lang="vi-VN" sz="2400" b="1" i="1" dirty="0">
                <a:latin typeface="Times New Roman" pitchFamily="18" charset="0"/>
                <a:cs typeface="Times New Roman" pitchFamily="18" charset="0"/>
              </a:rPr>
              <a:t>đường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a:t>
            </a:r>
            <a:r>
              <a:rPr lang="vi-VN" sz="2400" b="1" i="1" dirty="0">
                <a:latin typeface="Times New Roman" pitchFamily="18" charset="0"/>
                <a:cs typeface="Times New Roman" pitchFamily="18" charset="0"/>
              </a:rPr>
              <a:t>ư</a:t>
            </a:r>
            <a:r>
              <a:rPr lang="en-US" sz="2400" b="1" i="1" dirty="0" err="1">
                <a:latin typeface="Times New Roman" pitchFamily="18" charset="0"/>
                <a:cs typeface="Times New Roman" pitchFamily="18" charset="0"/>
              </a:rPr>
              <a:t>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nhiều</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ng</a:t>
            </a:r>
            <a:r>
              <a:rPr lang="vi-VN" sz="2400" b="1" i="1" dirty="0">
                <a:latin typeface="Times New Roman" pitchFamily="18" charset="0"/>
                <a:cs typeface="Times New Roman" pitchFamily="18" charset="0"/>
              </a:rPr>
              <a:t>ười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dù</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thấy</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vẫn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thờ</a:t>
            </a:r>
            <a:r>
              <a:rPr lang="en-US" sz="2400" b="1" i="1" dirty="0">
                <a:latin typeface="Times New Roman" pitchFamily="18" charset="0"/>
                <a:cs typeface="Times New Roman" pitchFamily="18" charset="0"/>
              </a:rPr>
              <a:t> </a:t>
            </a:r>
            <a:r>
              <a:rPr lang="vi-VN" sz="2400" b="1" i="1" dirty="0">
                <a:latin typeface="Times New Roman" pitchFamily="18" charset="0"/>
                <a:cs typeface="Times New Roman" pitchFamily="18" charset="0"/>
              </a:rPr>
              <a:t>ơ</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không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chịu</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nhặt</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bỏ</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thùng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rác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mặc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cho</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tính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mạng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ng</a:t>
            </a:r>
            <a:r>
              <a:rPr lang="vi-VN" sz="2400" b="1" i="1" dirty="0">
                <a:latin typeface="Times New Roman" pitchFamily="18" charset="0"/>
                <a:cs typeface="Times New Roman" pitchFamily="18" charset="0"/>
              </a:rPr>
              <a:t>ười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khác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bị</a:t>
            </a:r>
            <a:r>
              <a:rPr lang="en-US" sz="2400" b="1" i="1" dirty="0">
                <a:latin typeface="Times New Roman" pitchFamily="18" charset="0"/>
                <a:cs typeface="Times New Roman" pitchFamily="18" charset="0"/>
              </a:rPr>
              <a:t> </a:t>
            </a:r>
            <a:r>
              <a:rPr lang="vi-VN" sz="2400" b="1" i="1" dirty="0">
                <a:latin typeface="Times New Roman" pitchFamily="18" charset="0"/>
                <a:cs typeface="Times New Roman" pitchFamily="18" charset="0"/>
              </a:rPr>
              <a:t>đ</a:t>
            </a:r>
            <a:r>
              <a:rPr lang="en-US" sz="2400" b="1" i="1" dirty="0">
                <a:latin typeface="Times New Roman" pitchFamily="18" charset="0"/>
                <a:cs typeface="Times New Roman" pitchFamily="18" charset="0"/>
              </a:rPr>
              <a:t>e </a:t>
            </a:r>
            <a:r>
              <a:rPr lang="en-US" sz="2400" b="1" i="1" dirty="0" err="1">
                <a:latin typeface="Times New Roman" pitchFamily="18" charset="0"/>
                <a:cs typeface="Times New Roman" pitchFamily="18" charset="0"/>
              </a:rPr>
              <a:t>dọa</a:t>
            </a:r>
            <a:r>
              <a:rPr lang="en-US" sz="2400" b="1" i="1" dirty="0">
                <a:latin typeface="Times New Roman" pitchFamily="18" charset="0"/>
                <a:cs typeface="Times New Roman" pitchFamily="18" charset="0"/>
              </a:rPr>
              <a:t>.  </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939" y="2636912"/>
            <a:ext cx="4286250" cy="3888432"/>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6" y="2636912"/>
            <a:ext cx="4248472" cy="3888431"/>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939" y="2636912"/>
            <a:ext cx="4286250" cy="3888432"/>
          </a:xfrm>
          <a:prstGeom prst="rect">
            <a:avLst/>
          </a:prstGeom>
        </p:spPr>
      </p:pic>
    </p:spTree>
    <p:extLst>
      <p:ext uri="{BB962C8B-B14F-4D97-AF65-F5344CB8AC3E}">
        <p14:creationId xmlns:p14="http://schemas.microsoft.com/office/powerpoint/2010/main" val="1347802695"/>
      </p:ext>
    </p:extLst>
  </p:cSld>
  <p:clrMapOvr>
    <a:masterClrMapping/>
  </p:clrMapOvr>
  <mc:AlternateContent xmlns:mc="http://schemas.openxmlformats.org/markup-compatibility/2006" xmlns:p14="http://schemas.microsoft.com/office/powerpoint/2010/main">
    <mc:Choice Requires="p14">
      <p:transition spd="slow" p14:dur="3000">
        <p14:shred/>
        <p:sndAc>
          <p:stSnd>
            <p:snd r:embed="rId2" name="laser.wav"/>
          </p:stSnd>
        </p:sndAc>
      </p:transition>
    </mc:Choice>
    <mc:Fallback xmlns="">
      <p:transition spd="slow">
        <p:fade/>
        <p:sndAc>
          <p:stSnd>
            <p:snd r:embed="rId7" name="laser.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5"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fltVal val="0"/>
                                          </p:val>
                                        </p:tav>
                                        <p:tav tm="100000">
                                          <p:val>
                                            <p:strVal val="#ppt_w"/>
                                          </p:val>
                                        </p:tav>
                                      </p:tavLst>
                                    </p:anim>
                                    <p:anim calcmode="lin" valueType="num">
                                      <p:cBhvr>
                                        <p:cTn id="18" dur="1000" fill="hold"/>
                                        <p:tgtEl>
                                          <p:spTgt spid="2"/>
                                        </p:tgtEl>
                                        <p:attrNameLst>
                                          <p:attrName>ppt_h</p:attrName>
                                        </p:attrNameLst>
                                      </p:cBhvr>
                                      <p:tavLst>
                                        <p:tav tm="0">
                                          <p:val>
                                            <p:fltVal val="0"/>
                                          </p:val>
                                        </p:tav>
                                        <p:tav tm="100000">
                                          <p:val>
                                            <p:strVal val="#ppt_h"/>
                                          </p:val>
                                        </p:tav>
                                      </p:tavLst>
                                    </p:anim>
                                    <p:anim calcmode="lin" valueType="num">
                                      <p:cBhvr>
                                        <p:cTn id="1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928992" cy="1224136"/>
          </a:xfrm>
        </p:spPr>
        <p:style>
          <a:lnRef idx="0">
            <a:schemeClr val="accent6"/>
          </a:lnRef>
          <a:fillRef idx="3">
            <a:schemeClr val="accent6"/>
          </a:fillRef>
          <a:effectRef idx="3">
            <a:schemeClr val="accent6"/>
          </a:effectRef>
          <a:fontRef idx="minor">
            <a:schemeClr val="lt1"/>
          </a:fontRef>
        </p:style>
        <p:txBody>
          <a:bodyPr>
            <a:normAutofit/>
          </a:bodyPr>
          <a:lstStyle/>
          <a:p>
            <a:r>
              <a:rPr lang="en-US" sz="3200" dirty="0" err="1">
                <a:latin typeface="Times New Roman" pitchFamily="18" charset="0"/>
                <a:cs typeface="Times New Roman" pitchFamily="18" charset="0"/>
              </a:rPr>
              <a:t>Thái</a:t>
            </a:r>
            <a:r>
              <a:rPr lang="en-US" sz="3200" dirty="0">
                <a:latin typeface="Times New Roman" pitchFamily="18" charset="0"/>
                <a:cs typeface="Times New Roman" pitchFamily="18" charset="0"/>
              </a:rPr>
              <a:t> </a:t>
            </a:r>
            <a:r>
              <a:rPr lang="vi-VN" sz="3200" dirty="0">
                <a:latin typeface="Times New Roman" pitchFamily="18" charset="0"/>
                <a:cs typeface="Times New Roman" pitchFamily="18" charset="0"/>
              </a:rPr>
              <a:t>độ</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coi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a:t>
            </a:r>
            <a:r>
              <a:rPr lang="vi-VN" sz="3200" dirty="0">
                <a:latin typeface="Times New Roman" pitchFamily="18" charset="0"/>
                <a:cs typeface="Times New Roman" pitchFamily="18" charset="0"/>
              </a:rPr>
              <a:t>ường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nội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quy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coi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a:t>
            </a:r>
            <a:r>
              <a:rPr lang="vi-VN" sz="3200" dirty="0">
                <a:latin typeface="Times New Roman" pitchFamily="18" charset="0"/>
                <a:cs typeface="Times New Roman" pitchFamily="18" charset="0"/>
              </a:rPr>
              <a:t>ường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pháp</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luật</a:t>
            </a:r>
            <a:r>
              <a:rPr lang="en-US" sz="3200" dirty="0">
                <a:latin typeface="Times New Roman" pitchFamily="18" charset="0"/>
                <a:cs typeface="Times New Roman" pitchFamily="18" charset="0"/>
              </a:rPr>
              <a:t>. </a:t>
            </a:r>
          </a:p>
        </p:txBody>
      </p:sp>
      <p:sp>
        <p:nvSpPr>
          <p:cNvPr id="5" name="Content Placeholder 4"/>
          <p:cNvSpPr>
            <a:spLocks noGrp="1"/>
          </p:cNvSpPr>
          <p:nvPr>
            <p:ph idx="1"/>
          </p:nvPr>
        </p:nvSpPr>
        <p:spPr/>
        <p:txBody>
          <a:bodyPr/>
          <a:lstStyle/>
          <a:p>
            <a:endParaRPr lang="en-US"/>
          </a:p>
        </p:txBody>
      </p:sp>
    </p:spTree>
    <p:extLst>
      <p:ext uri="{BB962C8B-B14F-4D97-AF65-F5344CB8AC3E}">
        <p14:creationId xmlns:p14="http://schemas.microsoft.com/office/powerpoint/2010/main" val="2335904361"/>
      </p:ext>
    </p:extLst>
  </p:cSld>
  <p:clrMapOvr>
    <a:masterClrMapping/>
  </p:clrMapOvr>
  <mc:AlternateContent xmlns:mc="http://schemas.openxmlformats.org/markup-compatibility/2006" xmlns:p14="http://schemas.microsoft.com/office/powerpoint/2010/main">
    <mc:Choice Requires="p14">
      <p:transition spd="slow" p14:dur="2000">
        <p14:glitter pattern="hexagon"/>
        <p:sndAc>
          <p:stSnd>
            <p:snd r:embed="rId2" name="wind.wav"/>
          </p:stSnd>
        </p:sndAc>
      </p:transition>
    </mc:Choice>
    <mc:Fallback xmlns="">
      <p:transition spd="slow">
        <p:fade/>
        <p:sndAc>
          <p:stSnd>
            <p:snd r:embed="rId3" name="wind.wav"/>
          </p:stSnd>
        </p:sndAc>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lstStyle/>
          <a:p>
            <a:pPr marL="0" indent="0">
              <a:buNone/>
            </a:pPr>
            <a:r>
              <a:rPr lang="en-US" dirty="0"/>
              <a:t>	</a:t>
            </a:r>
            <a:r>
              <a:rPr lang="en-US" sz="2400" b="1" i="1" dirty="0" err="1">
                <a:latin typeface="Times New Roman" pitchFamily="18" charset="0"/>
                <a:cs typeface="Times New Roman" pitchFamily="18" charset="0"/>
              </a:rPr>
              <a:t>Không</a:t>
            </a:r>
            <a:r>
              <a:rPr lang="en-US" sz="2400" b="1" i="1" dirty="0">
                <a:latin typeface="Times New Roman" pitchFamily="18" charset="0"/>
                <a:cs typeface="Times New Roman" pitchFamily="18" charset="0"/>
              </a:rPr>
              <a:t> ở </a:t>
            </a:r>
            <a:r>
              <a:rPr lang="vi-VN" sz="2400" b="1" i="1" dirty="0">
                <a:latin typeface="Times New Roman" pitchFamily="18" charset="0"/>
                <a:cs typeface="Times New Roman" pitchFamily="18" charset="0"/>
              </a:rPr>
              <a:t>đâ</a:t>
            </a:r>
            <a:r>
              <a:rPr lang="en-US" sz="2400" b="1" i="1" dirty="0">
                <a:latin typeface="Times New Roman" pitchFamily="18" charset="0"/>
                <a:cs typeface="Times New Roman" pitchFamily="18" charset="0"/>
              </a:rPr>
              <a:t>u, </a:t>
            </a:r>
            <a:r>
              <a:rPr lang="en-US" sz="2400" b="1" i="1" dirty="0" err="1">
                <a:latin typeface="Times New Roman" pitchFamily="18" charset="0"/>
                <a:cs typeface="Times New Roman" pitchFamily="18" charset="0"/>
              </a:rPr>
              <a:t>chúng</a:t>
            </a:r>
            <a:r>
              <a:rPr lang="en-US" sz="2400" b="1" i="1" dirty="0">
                <a:latin typeface="Times New Roman" pitchFamily="18" charset="0"/>
                <a:cs typeface="Times New Roman" pitchFamily="18" charset="0"/>
              </a:rPr>
              <a:t> ta </a:t>
            </a:r>
            <a:r>
              <a:rPr lang="en-US" sz="2400" b="1" i="1" dirty="0" err="1">
                <a:latin typeface="Times New Roman" pitchFamily="18" charset="0"/>
                <a:cs typeface="Times New Roman" pitchFamily="18" charset="0"/>
              </a:rPr>
              <a:t>không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bắt</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gặp</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những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hành</a:t>
            </a:r>
            <a:r>
              <a:rPr lang="en-US" sz="2400" b="1" i="1" dirty="0">
                <a:latin typeface="Times New Roman" pitchFamily="18" charset="0"/>
                <a:cs typeface="Times New Roman" pitchFamily="18" charset="0"/>
              </a:rPr>
              <a:t> vi </a:t>
            </a:r>
            <a:r>
              <a:rPr lang="en-US" sz="2400" b="1" i="1" dirty="0" err="1">
                <a:latin typeface="Times New Roman" pitchFamily="18" charset="0"/>
                <a:cs typeface="Times New Roman" pitchFamily="18" charset="0"/>
              </a:rPr>
              <a:t>làm</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trái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nội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quy</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coi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a:t>
            </a:r>
            <a:r>
              <a:rPr lang="vi-VN" sz="2400" b="1" i="1" dirty="0">
                <a:latin typeface="Times New Roman" pitchFamily="18" charset="0"/>
                <a:cs typeface="Times New Roman" pitchFamily="18" charset="0"/>
              </a:rPr>
              <a:t>ường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pháp</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luật</a:t>
            </a:r>
            <a:r>
              <a:rPr lang="en-US" sz="2400" b="1" i="1" dirty="0">
                <a:latin typeface="Times New Roman" pitchFamily="18" charset="0"/>
                <a:cs typeface="Times New Roman" pitchFamily="18" charset="0"/>
              </a:rPr>
              <a:t>. Ta </a:t>
            </a:r>
            <a:r>
              <a:rPr lang="en-US" sz="2400" b="1" i="1" dirty="0" err="1">
                <a:latin typeface="Times New Roman" pitchFamily="18" charset="0"/>
                <a:cs typeface="Times New Roman" pitchFamily="18" charset="0"/>
              </a:rPr>
              <a:t>dễ</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dàng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thấy</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chúng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xuất</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hiện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ngay</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trong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tr</a:t>
            </a:r>
            <a:r>
              <a:rPr lang="vi-VN" sz="2400" b="1" i="1" dirty="0">
                <a:latin typeface="Times New Roman" pitchFamily="18" charset="0"/>
                <a:cs typeface="Times New Roman" pitchFamily="18" charset="0"/>
              </a:rPr>
              <a:t>ường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học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Chắc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không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còn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ai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xa</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lạ</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với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những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hình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ảnh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học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sinh</a:t>
            </a:r>
            <a:r>
              <a:rPr lang="en-US" sz="2400" b="1" i="1" dirty="0">
                <a:latin typeface="Times New Roman" pitchFamily="18" charset="0"/>
                <a:cs typeface="Times New Roman" pitchFamily="18" charset="0"/>
              </a:rPr>
              <a:t> </a:t>
            </a:r>
            <a:r>
              <a:rPr lang="vi-VN" sz="2400" b="1" i="1" dirty="0">
                <a:latin typeface="Times New Roman" pitchFamily="18" charset="0"/>
                <a:cs typeface="Times New Roman" pitchFamily="18" charset="0"/>
              </a:rPr>
              <a:t>đ</a:t>
            </a:r>
            <a:r>
              <a:rPr lang="en-US" sz="2400" b="1" i="1" dirty="0">
                <a:latin typeface="Times New Roman" pitchFamily="18" charset="0"/>
                <a:cs typeface="Times New Roman" pitchFamily="18" charset="0"/>
              </a:rPr>
              <a:t>i </a:t>
            </a:r>
            <a:r>
              <a:rPr lang="en-US" sz="2400" b="1" i="1" dirty="0" err="1">
                <a:latin typeface="Times New Roman" pitchFamily="18" charset="0"/>
                <a:cs typeface="Times New Roman" pitchFamily="18" charset="0"/>
              </a:rPr>
              <a:t>học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muộn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mặc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sai</a:t>
            </a:r>
            <a:r>
              <a:rPr lang="en-US" sz="2400" b="1" i="1" dirty="0">
                <a:latin typeface="Times New Roman" pitchFamily="18" charset="0"/>
                <a:cs typeface="Times New Roman" pitchFamily="18" charset="0"/>
              </a:rPr>
              <a:t> </a:t>
            </a:r>
            <a:r>
              <a:rPr lang="vi-VN" sz="2400" b="1" i="1" dirty="0">
                <a:latin typeface="Times New Roman" pitchFamily="18" charset="0"/>
                <a:cs typeface="Times New Roman" pitchFamily="18" charset="0"/>
              </a:rPr>
              <a:t>đồng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phục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không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làm</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bài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tập</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và</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thậm</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chí</a:t>
            </a:r>
            <a:r>
              <a:rPr lang="en-US" sz="2400" b="1" i="1" dirty="0">
                <a:latin typeface="Times New Roman" pitchFamily="18" charset="0"/>
                <a:cs typeface="Times New Roman" pitchFamily="18" charset="0"/>
              </a:rPr>
              <a:t> </a:t>
            </a:r>
            <a:r>
              <a:rPr lang="vi-VN" sz="2400" b="1" i="1" dirty="0">
                <a:latin typeface="Times New Roman" pitchFamily="18" charset="0"/>
                <a:cs typeface="Times New Roman" pitchFamily="18" charset="0"/>
              </a:rPr>
              <a:t>đánh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nhau</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gây</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gổ</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trong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lớp</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Điều</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này</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ảnh</a:t>
            </a:r>
            <a:r>
              <a:rPr lang="en-US" sz="2400" b="1" i="1" dirty="0">
                <a:latin typeface="Times New Roman" pitchFamily="18" charset="0"/>
                <a:cs typeface="Times New Roman" pitchFamily="18" charset="0"/>
              </a:rPr>
              <a:t> h</a:t>
            </a:r>
            <a:r>
              <a:rPr lang="vi-VN" sz="2400" b="1" i="1" dirty="0">
                <a:latin typeface="Times New Roman" pitchFamily="18" charset="0"/>
                <a:cs typeface="Times New Roman" pitchFamily="18" charset="0"/>
              </a:rPr>
              <a:t>ưởng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rất</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nhiều</a:t>
            </a:r>
            <a:r>
              <a:rPr lang="en-US" sz="2400" b="1" i="1" dirty="0">
                <a:latin typeface="Times New Roman" pitchFamily="18" charset="0"/>
                <a:cs typeface="Times New Roman" pitchFamily="18" charset="0"/>
              </a:rPr>
              <a:t> </a:t>
            </a:r>
            <a:r>
              <a:rPr lang="vi-VN" sz="2400" b="1" i="1" dirty="0">
                <a:latin typeface="Times New Roman" pitchFamily="18" charset="0"/>
                <a:cs typeface="Times New Roman" pitchFamily="18" charset="0"/>
              </a:rPr>
              <a:t>đến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bạn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bè</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và</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thầy</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cô</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xung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quanh</a:t>
            </a:r>
            <a:r>
              <a:rPr lang="en-US" sz="2400" b="1" i="1" dirty="0">
                <a:latin typeface="Times New Roman" pitchFamily="18" charset="0"/>
                <a:cs typeface="Times New Roman" pitchFamily="18" charset="0"/>
              </a:rPr>
              <a:t>. </a:t>
            </a:r>
            <a:r>
              <a:rPr lang="en-US" i="1" dirty="0"/>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2590800"/>
            <a:ext cx="7416824" cy="413401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63" y="2204864"/>
            <a:ext cx="1608553" cy="4392488"/>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39189" y="2971975"/>
            <a:ext cx="752475" cy="2960912"/>
          </a:xfrm>
          <a:prstGeom prst="rect">
            <a:avLst/>
          </a:prstGeom>
        </p:spPr>
      </p:pic>
    </p:spTree>
    <p:extLst>
      <p:ext uri="{BB962C8B-B14F-4D97-AF65-F5344CB8AC3E}">
        <p14:creationId xmlns:p14="http://schemas.microsoft.com/office/powerpoint/2010/main" val="904360530"/>
      </p:ext>
    </p:extLst>
  </p:cSld>
  <p:clrMapOvr>
    <a:masterClrMapping/>
  </p:clrMapOvr>
  <mc:AlternateContent xmlns:mc="http://schemas.openxmlformats.org/markup-compatibility/2006" xmlns:p14="http://schemas.microsoft.com/office/powerpoint/2010/main">
    <mc:Choice Requires="p14">
      <p:transition spd="slow" p14:dur="1100">
        <p14:switch dir="r"/>
        <p:sndAc>
          <p:stSnd>
            <p:snd r:embed="rId2" name="camera.wav"/>
          </p:stSnd>
        </p:sndAc>
      </p:transition>
    </mc:Choice>
    <mc:Fallback xmlns="">
      <p:transition spd="slow">
        <p:fade/>
        <p:sndAc>
          <p:stSnd>
            <p:snd r:embed="rId6" name="camera.wav"/>
          </p:stSnd>
        </p:sndAc>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862"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0" indent="0">
              <a:buNone/>
            </a:pPr>
            <a:r>
              <a:rPr lang="en-US" sz="2400" b="1" dirty="0" err="1">
                <a:latin typeface="Times New Roman" pitchFamily="18" charset="0"/>
                <a:cs typeface="Times New Roman" pitchFamily="18" charset="0"/>
              </a:rPr>
              <a:t>Một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ví</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dụ</a:t>
            </a:r>
            <a:r>
              <a:rPr lang="en-US" sz="2400" b="1" dirty="0">
                <a:latin typeface="Times New Roman" pitchFamily="18" charset="0"/>
                <a:cs typeface="Times New Roman" pitchFamily="18" charset="0"/>
              </a:rPr>
              <a:t> </a:t>
            </a:r>
            <a:r>
              <a:rPr lang="vi-VN" sz="2400" b="1" dirty="0">
                <a:latin typeface="Times New Roman" pitchFamily="18" charset="0"/>
                <a:cs typeface="Times New Roman" pitchFamily="18" charset="0"/>
              </a:rPr>
              <a:t>đ</a:t>
            </a:r>
            <a:r>
              <a:rPr lang="en-US" sz="2400" b="1" dirty="0" err="1">
                <a:latin typeface="Times New Roman" pitchFamily="18" charset="0"/>
                <a:cs typeface="Times New Roman" pitchFamily="18" charset="0"/>
              </a:rPr>
              <a:t>iển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hình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khác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cho</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sự</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coi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a:t>
            </a:r>
            <a:r>
              <a:rPr lang="vi-VN" sz="2400" b="1" dirty="0">
                <a:latin typeface="Times New Roman" pitchFamily="18" charset="0"/>
                <a:cs typeface="Times New Roman" pitchFamily="18" charset="0"/>
              </a:rPr>
              <a:t>ường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pháp</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luật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chính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là</a:t>
            </a:r>
            <a:r>
              <a:rPr lang="en-US" sz="2400" b="1" dirty="0">
                <a:latin typeface="Times New Roman" pitchFamily="18" charset="0"/>
                <a:cs typeface="Times New Roman" pitchFamily="18" charset="0"/>
              </a:rPr>
              <a:t> vi </a:t>
            </a:r>
            <a:r>
              <a:rPr lang="en-US" sz="2400" b="1" dirty="0" err="1">
                <a:latin typeface="Times New Roman" pitchFamily="18" charset="0"/>
                <a:cs typeface="Times New Roman" pitchFamily="18" charset="0"/>
              </a:rPr>
              <a:t>phạm</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luật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giao</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thông</a:t>
            </a:r>
            <a:r>
              <a:rPr lang="en-US" sz="2400" b="1" dirty="0">
                <a:latin typeface="Times New Roman" pitchFamily="18" charset="0"/>
                <a:cs typeface="Times New Roman" pitchFamily="18" charset="0"/>
              </a:rPr>
              <a: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874" y="836712"/>
            <a:ext cx="4499993" cy="2643649"/>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836712"/>
            <a:ext cx="4355975" cy="264364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810115"/>
            <a:ext cx="4345113" cy="2715229"/>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8873" y="3810115"/>
            <a:ext cx="4499993" cy="2715230"/>
          </a:xfrm>
          <a:prstGeom prst="rect">
            <a:avLst/>
          </a:prstGeom>
        </p:spPr>
      </p:pic>
      <p:sp>
        <p:nvSpPr>
          <p:cNvPr id="8" name="TextBox 7"/>
          <p:cNvSpPr txBox="1"/>
          <p:nvPr/>
        </p:nvSpPr>
        <p:spPr>
          <a:xfrm>
            <a:off x="-10862" y="3463406"/>
            <a:ext cx="4355975" cy="369332"/>
          </a:xfrm>
          <a:prstGeom prst="rect">
            <a:avLst/>
          </a:prstGeom>
          <a:noFill/>
        </p:spPr>
        <p:txBody>
          <a:bodyPr wrap="square" rtlCol="0">
            <a:spAutoFit/>
          </a:bodyPr>
          <a:lstStyle/>
          <a:p>
            <a:r>
              <a:rPr lang="en-US" dirty="0">
                <a:latin typeface="Times New Roman" pitchFamily="18" charset="0"/>
                <a:cs typeface="Times New Roman" pitchFamily="18" charset="0"/>
              </a:rPr>
              <a:t>1. </a:t>
            </a:r>
            <a:r>
              <a:rPr lang="en-US" dirty="0" err="1">
                <a:latin typeface="Times New Roman" pitchFamily="18" charset="0"/>
                <a:cs typeface="Times New Roman" pitchFamily="18" charset="0"/>
              </a:rPr>
              <a:t>Đi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không</a:t>
            </a:r>
            <a:r>
              <a:rPr lang="en-US" dirty="0">
                <a:latin typeface="Times New Roman" pitchFamily="18" charset="0"/>
                <a:cs typeface="Times New Roman" pitchFamily="18" charset="0"/>
              </a:rPr>
              <a:t> </a:t>
            </a:r>
            <a:r>
              <a:rPr lang="vi-VN" dirty="0">
                <a:latin typeface="Times New Roman" pitchFamily="18" charset="0"/>
                <a:cs typeface="Times New Roman" pitchFamily="18" charset="0"/>
              </a:rPr>
              <a:t>đội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mũ</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bảo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hiểm</a:t>
            </a:r>
            <a:endParaRPr lang="en-US" dirty="0">
              <a:latin typeface="Times New Roman" pitchFamily="18" charset="0"/>
              <a:cs typeface="Times New Roman" pitchFamily="18" charset="0"/>
            </a:endParaRPr>
          </a:p>
        </p:txBody>
      </p:sp>
      <p:sp>
        <p:nvSpPr>
          <p:cNvPr id="9" name="TextBox 8"/>
          <p:cNvSpPr txBox="1"/>
          <p:nvPr/>
        </p:nvSpPr>
        <p:spPr>
          <a:xfrm>
            <a:off x="4648874" y="3440783"/>
            <a:ext cx="4499992" cy="369332"/>
          </a:xfrm>
          <a:prstGeom prst="rect">
            <a:avLst/>
          </a:prstGeom>
          <a:noFill/>
        </p:spPr>
        <p:txBody>
          <a:bodyPr wrap="square" rtlCol="0">
            <a:spAutoFit/>
          </a:bodyPr>
          <a:lstStyle/>
          <a:p>
            <a:r>
              <a:rPr lang="en-US" dirty="0">
                <a:latin typeface="Times New Roman" pitchFamily="18" charset="0"/>
                <a:cs typeface="Times New Roman" pitchFamily="18" charset="0"/>
              </a:rPr>
              <a:t>2. </a:t>
            </a:r>
            <a:r>
              <a:rPr lang="en-US" dirty="0" err="1">
                <a:latin typeface="Times New Roman" pitchFamily="18" charset="0"/>
                <a:cs typeface="Times New Roman" pitchFamily="18" charset="0"/>
              </a:rPr>
              <a:t>Chở</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số</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t>
            </a:r>
            <a:r>
              <a:rPr lang="vi-VN" dirty="0">
                <a:latin typeface="Times New Roman" pitchFamily="18" charset="0"/>
                <a:cs typeface="Times New Roman" pitchFamily="18" charset="0"/>
              </a:rPr>
              <a:t>ười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quy</a:t>
            </a:r>
            <a:r>
              <a:rPr lang="en-US" dirty="0">
                <a:latin typeface="Times New Roman" pitchFamily="18" charset="0"/>
                <a:cs typeface="Times New Roman" pitchFamily="18" charset="0"/>
              </a:rPr>
              <a:t> </a:t>
            </a:r>
            <a:r>
              <a:rPr lang="vi-VN" dirty="0">
                <a:latin typeface="Times New Roman" pitchFamily="18" charset="0"/>
                <a:cs typeface="Times New Roman" pitchFamily="18" charset="0"/>
              </a:rPr>
              <a:t>định</a:t>
            </a:r>
            <a:endParaRPr lang="en-US" dirty="0">
              <a:latin typeface="Times New Roman" pitchFamily="18" charset="0"/>
              <a:cs typeface="Times New Roman" pitchFamily="18" charset="0"/>
            </a:endParaRPr>
          </a:p>
        </p:txBody>
      </p:sp>
      <p:sp>
        <p:nvSpPr>
          <p:cNvPr id="10" name="TextBox 9"/>
          <p:cNvSpPr txBox="1"/>
          <p:nvPr/>
        </p:nvSpPr>
        <p:spPr>
          <a:xfrm>
            <a:off x="23842" y="6526112"/>
            <a:ext cx="4355975" cy="369332"/>
          </a:xfrm>
          <a:prstGeom prst="rect">
            <a:avLst/>
          </a:prstGeom>
          <a:noFill/>
        </p:spPr>
        <p:txBody>
          <a:bodyPr wrap="square" rtlCol="0">
            <a:spAutoFit/>
          </a:bodyPr>
          <a:lstStyle/>
          <a:p>
            <a:r>
              <a:rPr lang="en-US" dirty="0">
                <a:latin typeface="Times New Roman" pitchFamily="18" charset="0"/>
                <a:cs typeface="Times New Roman" pitchFamily="18" charset="0"/>
              </a:rPr>
              <a:t>3. </a:t>
            </a:r>
            <a:r>
              <a:rPr lang="en-US" dirty="0" err="1">
                <a:latin typeface="Times New Roman" pitchFamily="18" charset="0"/>
                <a:cs typeface="Times New Roman" pitchFamily="18" charset="0"/>
              </a:rPr>
              <a:t>Đi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tốc</a:t>
            </a:r>
            <a:r>
              <a:rPr lang="en-US" dirty="0">
                <a:latin typeface="Times New Roman" pitchFamily="18" charset="0"/>
                <a:cs typeface="Times New Roman" pitchFamily="18" charset="0"/>
              </a:rPr>
              <a:t> </a:t>
            </a:r>
            <a:r>
              <a:rPr lang="vi-VN" dirty="0">
                <a:latin typeface="Times New Roman" pitchFamily="18" charset="0"/>
                <a:cs typeface="Times New Roman" pitchFamily="18" charset="0"/>
              </a:rPr>
              <a:t>độ</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quy</a:t>
            </a:r>
            <a:r>
              <a:rPr lang="en-US" dirty="0">
                <a:latin typeface="Times New Roman" pitchFamily="18" charset="0"/>
                <a:cs typeface="Times New Roman" pitchFamily="18" charset="0"/>
              </a:rPr>
              <a:t> </a:t>
            </a:r>
            <a:r>
              <a:rPr lang="vi-VN" dirty="0">
                <a:latin typeface="Times New Roman" pitchFamily="18" charset="0"/>
                <a:cs typeface="Times New Roman" pitchFamily="18" charset="0"/>
              </a:rPr>
              <a:t>định</a:t>
            </a:r>
            <a:endParaRPr lang="en-US" dirty="0">
              <a:latin typeface="Times New Roman" pitchFamily="18" charset="0"/>
              <a:cs typeface="Times New Roman" pitchFamily="18" charset="0"/>
            </a:endParaRPr>
          </a:p>
        </p:txBody>
      </p:sp>
      <p:sp>
        <p:nvSpPr>
          <p:cNvPr id="12" name="TextBox 11"/>
          <p:cNvSpPr txBox="1"/>
          <p:nvPr/>
        </p:nvSpPr>
        <p:spPr>
          <a:xfrm>
            <a:off x="4637753" y="6526112"/>
            <a:ext cx="3816424" cy="369332"/>
          </a:xfrm>
          <a:prstGeom prst="rect">
            <a:avLst/>
          </a:prstGeom>
          <a:noFill/>
        </p:spPr>
        <p:txBody>
          <a:bodyPr wrap="square" rtlCol="0">
            <a:spAutoFit/>
          </a:bodyPr>
          <a:lstStyle/>
          <a:p>
            <a:r>
              <a:rPr lang="en-US" dirty="0">
                <a:latin typeface="Times New Roman" pitchFamily="18" charset="0"/>
                <a:cs typeface="Times New Roman" pitchFamily="18" charset="0"/>
              </a:rPr>
              <a:t>4. </a:t>
            </a:r>
            <a:r>
              <a:rPr lang="en-US" dirty="0" err="1">
                <a:latin typeface="Times New Roman" pitchFamily="18" charset="0"/>
                <a:cs typeface="Times New Roman" pitchFamily="18" charset="0"/>
              </a:rPr>
              <a:t>Lạng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lách</a:t>
            </a:r>
            <a:r>
              <a:rPr lang="en-US" dirty="0">
                <a:latin typeface="Times New Roman" pitchFamily="18" charset="0"/>
                <a:cs typeface="Times New Roman" pitchFamily="18" charset="0"/>
              </a:rPr>
              <a:t> </a:t>
            </a:r>
            <a:r>
              <a:rPr lang="vi-VN" dirty="0">
                <a:latin typeface="Times New Roman" pitchFamily="18" charset="0"/>
                <a:cs typeface="Times New Roman" pitchFamily="18" charset="0"/>
              </a:rPr>
              <a:t>đánh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võng</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266529844"/>
      </p:ext>
    </p:extLst>
  </p:cSld>
  <p:clrMapOvr>
    <a:masterClrMapping/>
  </p:clrMapOvr>
  <p:transition spd="slow">
    <p:wheel spokes="1"/>
    <p:sndAc>
      <p:stSnd>
        <p:snd r:embed="rId2" name="push.wav"/>
      </p:stSnd>
    </p:sndAc>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0"/>
            <a:ext cx="9144000" cy="6858000"/>
          </a:xfrm>
          <a:gradFill>
            <a:gsLst>
              <a:gs pos="0">
                <a:srgbClr val="FBEAC7"/>
              </a:gs>
              <a:gs pos="17999">
                <a:srgbClr val="FEE7F2"/>
              </a:gs>
              <a:gs pos="36000">
                <a:srgbClr val="FAC77D"/>
              </a:gs>
              <a:gs pos="61000">
                <a:srgbClr val="FBA97D"/>
              </a:gs>
              <a:gs pos="82001">
                <a:srgbClr val="FBD49C"/>
              </a:gs>
              <a:gs pos="100000">
                <a:srgbClr val="FEE7F2"/>
              </a:gs>
            </a:gsLst>
            <a:lin ang="16200000" scaled="0"/>
          </a:gradFill>
        </p:spPr>
        <p:style>
          <a:lnRef idx="1">
            <a:schemeClr val="accent3"/>
          </a:lnRef>
          <a:fillRef idx="2">
            <a:schemeClr val="accent3"/>
          </a:fillRef>
          <a:effectRef idx="1">
            <a:schemeClr val="accent3"/>
          </a:effectRef>
          <a:fontRef idx="minor">
            <a:schemeClr val="dk1"/>
          </a:fontRef>
        </p:style>
        <p:txBody>
          <a:bodyPr>
            <a:normAutofit/>
          </a:bodyPr>
          <a:lstStyle/>
          <a:p>
            <a:pPr marL="0" indent="0">
              <a:buNone/>
            </a:pPr>
            <a:r>
              <a:rPr lang="en-US" sz="2400" b="1" i="1" dirty="0" err="1">
                <a:latin typeface="Times New Roman" pitchFamily="18" charset="0"/>
                <a:cs typeface="Times New Roman" pitchFamily="18" charset="0"/>
              </a:rPr>
              <a:t>Đó</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là</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những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kẻ</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lợi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dụng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lòng</a:t>
            </a:r>
            <a:r>
              <a:rPr lang="en-US" sz="2400" b="1" i="1" dirty="0">
                <a:latin typeface="Times New Roman" pitchFamily="18" charset="0"/>
                <a:cs typeface="Times New Roman" pitchFamily="18" charset="0"/>
              </a:rPr>
              <a:t> tin </a:t>
            </a:r>
            <a:r>
              <a:rPr lang="en-US" sz="2400" b="1" i="1" dirty="0" err="1">
                <a:latin typeface="Times New Roman" pitchFamily="18" charset="0"/>
                <a:cs typeface="Times New Roman" pitchFamily="18" charset="0"/>
              </a:rPr>
              <a:t>của</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ng</a:t>
            </a:r>
            <a:r>
              <a:rPr lang="vi-VN" sz="2400" b="1" i="1" dirty="0">
                <a:latin typeface="Times New Roman" pitchFamily="18" charset="0"/>
                <a:cs typeface="Times New Roman" pitchFamily="18" charset="0"/>
              </a:rPr>
              <a:t>ười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khác</a:t>
            </a:r>
            <a:r>
              <a:rPr lang="en-US" sz="2400" b="1" i="1" dirty="0">
                <a:latin typeface="Times New Roman" pitchFamily="18" charset="0"/>
                <a:cs typeface="Times New Roman" pitchFamily="18" charset="0"/>
              </a:rPr>
              <a:t> </a:t>
            </a:r>
            <a:r>
              <a:rPr lang="vi-VN" sz="2400" b="1" i="1" dirty="0">
                <a:latin typeface="Times New Roman" pitchFamily="18" charset="0"/>
                <a:cs typeface="Times New Roman" pitchFamily="18" charset="0"/>
              </a:rPr>
              <a:t>để</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lừa</a:t>
            </a:r>
            <a:r>
              <a:rPr lang="en-US" sz="2400" b="1" i="1" dirty="0">
                <a:latin typeface="Times New Roman" pitchFamily="18" charset="0"/>
                <a:cs typeface="Times New Roman" pitchFamily="18" charset="0"/>
              </a:rPr>
              <a:t> </a:t>
            </a:r>
            <a:r>
              <a:rPr lang="vi-VN" sz="2400" b="1" i="1" dirty="0">
                <a:latin typeface="Times New Roman" pitchFamily="18" charset="0"/>
                <a:cs typeface="Times New Roman" pitchFamily="18" charset="0"/>
              </a:rPr>
              <a:t>đảo</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chiếm</a:t>
            </a:r>
            <a:r>
              <a:rPr lang="en-US" sz="2400" b="1" i="1" dirty="0">
                <a:latin typeface="Times New Roman" pitchFamily="18" charset="0"/>
                <a:cs typeface="Times New Roman" pitchFamily="18" charset="0"/>
              </a:rPr>
              <a:t> </a:t>
            </a:r>
            <a:r>
              <a:rPr lang="vi-VN" sz="2400" b="1" i="1" dirty="0">
                <a:latin typeface="Times New Roman" pitchFamily="18" charset="0"/>
                <a:cs typeface="Times New Roman" pitchFamily="18" charset="0"/>
              </a:rPr>
              <a:t>đ</a:t>
            </a:r>
            <a:r>
              <a:rPr lang="en-US" sz="2400" b="1" i="1" dirty="0" err="1">
                <a:latin typeface="Times New Roman" pitchFamily="18" charset="0"/>
                <a:cs typeface="Times New Roman" pitchFamily="18" charset="0"/>
              </a:rPr>
              <a:t>oạt</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tài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sản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những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kẻ</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không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chịu</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làm</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việc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chỉ</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chuyên</a:t>
            </a:r>
            <a:r>
              <a:rPr lang="en-US" sz="2400" b="1" i="1" dirty="0">
                <a:latin typeface="Times New Roman" pitchFamily="18" charset="0"/>
                <a:cs typeface="Times New Roman" pitchFamily="18" charset="0"/>
              </a:rPr>
              <a:t> </a:t>
            </a:r>
            <a:r>
              <a:rPr lang="vi-VN" sz="2400" b="1" i="1" dirty="0">
                <a:latin typeface="Times New Roman" pitchFamily="18" charset="0"/>
                <a:cs typeface="Times New Roman" pitchFamily="18" charset="0"/>
              </a:rPr>
              <a:t>đ</a:t>
            </a:r>
            <a:r>
              <a:rPr lang="en-US" sz="2400" b="1" i="1" dirty="0">
                <a:latin typeface="Times New Roman" pitchFamily="18" charset="0"/>
                <a:cs typeface="Times New Roman" pitchFamily="18" charset="0"/>
              </a:rPr>
              <a:t>i </a:t>
            </a:r>
            <a:r>
              <a:rPr lang="en-US" sz="2400" b="1" i="1" dirty="0" err="1">
                <a:latin typeface="Times New Roman" pitchFamily="18" charset="0"/>
                <a:cs typeface="Times New Roman" pitchFamily="18" charset="0"/>
              </a:rPr>
              <a:t>trộm</a:t>
            </a:r>
            <a:r>
              <a:rPr lang="en-US" sz="2400" b="1" i="1" dirty="0">
                <a:latin typeface="Times New Roman" pitchFamily="18" charset="0"/>
                <a:cs typeface="Times New Roman" pitchFamily="18" charset="0"/>
              </a:rPr>
              <a:t> c</a:t>
            </a:r>
            <a:r>
              <a:rPr lang="vi-VN" sz="2400" b="1" i="1" dirty="0">
                <a:latin typeface="Times New Roman" pitchFamily="18" charset="0"/>
                <a:cs typeface="Times New Roman" pitchFamily="18" charset="0"/>
              </a:rPr>
              <a:t>ướp</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móc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túi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những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ng</a:t>
            </a:r>
            <a:r>
              <a:rPr lang="vi-VN" sz="2400" b="1" i="1" dirty="0">
                <a:latin typeface="Times New Roman" pitchFamily="18" charset="0"/>
                <a:cs typeface="Times New Roman" pitchFamily="18" charset="0"/>
              </a:rPr>
              <a:t>ười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bán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hàng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giả</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hàng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nhái</a:t>
            </a:r>
            <a:r>
              <a:rPr lang="en-US" sz="2400" b="1" i="1" dirty="0">
                <a:latin typeface="Times New Roman" pitchFamily="18" charset="0"/>
                <a:cs typeface="Times New Roman" pitchFamily="18" charset="0"/>
              </a:rPr>
              <a:t> </a:t>
            </a:r>
            <a:r>
              <a:rPr lang="vi-VN" sz="2400" b="1" i="1" dirty="0">
                <a:latin typeface="Times New Roman" pitchFamily="18" charset="0"/>
                <a:cs typeface="Times New Roman" pitchFamily="18" charset="0"/>
              </a:rPr>
              <a:t>để</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chuộc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lợi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cho</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bản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thân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những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kẻ</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lợi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dụng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tôn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giáo</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tín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ng</a:t>
            </a:r>
            <a:r>
              <a:rPr lang="vi-VN" sz="2400" b="1" i="1" dirty="0">
                <a:latin typeface="Times New Roman" pitchFamily="18" charset="0"/>
                <a:cs typeface="Times New Roman" pitchFamily="18" charset="0"/>
              </a:rPr>
              <a:t>ưỡng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và</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lòng</a:t>
            </a:r>
            <a:r>
              <a:rPr lang="en-US" sz="2400" b="1" i="1" dirty="0">
                <a:latin typeface="Times New Roman" pitchFamily="18" charset="0"/>
                <a:cs typeface="Times New Roman" pitchFamily="18" charset="0"/>
              </a:rPr>
              <a:t> tin </a:t>
            </a:r>
            <a:r>
              <a:rPr lang="en-US" sz="2400" b="1" i="1" dirty="0" err="1">
                <a:latin typeface="Times New Roman" pitchFamily="18" charset="0"/>
                <a:cs typeface="Times New Roman" pitchFamily="18" charset="0"/>
              </a:rPr>
              <a:t>của</a:t>
            </a:r>
            <a:r>
              <a:rPr lang="en-US" sz="2400" b="1" i="1" dirty="0">
                <a:latin typeface="Times New Roman" pitchFamily="18" charset="0"/>
                <a:cs typeface="Times New Roman" pitchFamily="18" charset="0"/>
              </a:rPr>
              <a:t> con </a:t>
            </a:r>
            <a:r>
              <a:rPr lang="en-US" sz="2400" b="1" i="1" dirty="0" err="1">
                <a:latin typeface="Times New Roman" pitchFamily="18" charset="0"/>
                <a:cs typeface="Times New Roman" pitchFamily="18" charset="0"/>
              </a:rPr>
              <a:t>ng</a:t>
            </a:r>
            <a:r>
              <a:rPr lang="vi-VN" sz="2400" b="1" i="1" dirty="0">
                <a:latin typeface="Times New Roman" pitchFamily="18" charset="0"/>
                <a:cs typeface="Times New Roman" pitchFamily="18" charset="0"/>
              </a:rPr>
              <a:t>ười</a:t>
            </a:r>
            <a:r>
              <a:rPr lang="en-US" sz="2400" b="1" i="1" dirty="0">
                <a:latin typeface="Times New Roman" pitchFamily="18" charset="0"/>
                <a:cs typeface="Times New Roman" pitchFamily="18" charset="0"/>
              </a:rPr>
              <a:t> </a:t>
            </a:r>
            <a:r>
              <a:rPr lang="vi-VN" sz="2400" b="1" i="1" dirty="0">
                <a:latin typeface="Times New Roman" pitchFamily="18" charset="0"/>
                <a:cs typeface="Times New Roman" pitchFamily="18" charset="0"/>
              </a:rPr>
              <a:t>để</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gây</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hoang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mang</a:t>
            </a:r>
            <a:r>
              <a:rPr lang="en-US" sz="2400" b="1" i="1" dirty="0">
                <a:latin typeface="Times New Roman" pitchFamily="18" charset="0"/>
                <a:cs typeface="Times New Roman" pitchFamily="18" charset="0"/>
              </a:rPr>
              <a:t>, lo </a:t>
            </a:r>
            <a:r>
              <a:rPr lang="en-US" sz="2400" b="1" i="1" dirty="0" err="1">
                <a:latin typeface="Times New Roman" pitchFamily="18" charset="0"/>
                <a:cs typeface="Times New Roman" pitchFamily="18" charset="0"/>
              </a:rPr>
              <a:t>sợ</a:t>
            </a:r>
            <a:r>
              <a:rPr lang="en-US" sz="2400" b="1" i="1" dirty="0">
                <a:latin typeface="Times New Roman" pitchFamily="18" charset="0"/>
                <a:cs typeface="Times New Roman" pitchFamily="18" charset="0"/>
              </a:rPr>
              <a:t>, </a:t>
            </a:r>
            <a:r>
              <a:rPr lang="vi-VN" sz="2400" b="1" i="1" dirty="0">
                <a:latin typeface="Times New Roman" pitchFamily="18" charset="0"/>
                <a:cs typeface="Times New Roman" pitchFamily="18" charset="0"/>
              </a:rPr>
              <a:t>đả</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kích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chính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quyền</a:t>
            </a:r>
            <a:r>
              <a:rPr lang="en-US" sz="2400" b="1" i="1" dirty="0">
                <a:latin typeface="Times New Roman" pitchFamily="18" charset="0"/>
                <a:cs typeface="Times New Roman" pitchFamily="18" charset="0"/>
              </a:rPr>
              <a: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124" y="3429000"/>
            <a:ext cx="4261867" cy="3312368"/>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3429000"/>
            <a:ext cx="4320480" cy="3312368"/>
          </a:xfrm>
          <a:prstGeom prst="rect">
            <a:avLst/>
          </a:prstGeom>
        </p:spPr>
      </p:pic>
    </p:spTree>
    <p:extLst>
      <p:ext uri="{BB962C8B-B14F-4D97-AF65-F5344CB8AC3E}">
        <p14:creationId xmlns:p14="http://schemas.microsoft.com/office/powerpoint/2010/main" val="1778031103"/>
      </p:ext>
    </p:extLst>
  </p:cSld>
  <p:clrMapOvr>
    <a:masterClrMapping/>
  </p:clrMapOvr>
  <mc:AlternateContent xmlns:mc="http://schemas.openxmlformats.org/markup-compatibility/2006" xmlns:p14="http://schemas.microsoft.com/office/powerpoint/2010/main">
    <mc:Choice Requires="p14">
      <p:transition spd="slow" p14:dur="1200">
        <p14:prism/>
        <p:sndAc>
          <p:stSnd>
            <p:snd r:embed="rId2" name="type.wav"/>
          </p:stSnd>
        </p:sndAc>
      </p:transition>
    </mc:Choice>
    <mc:Fallback xmlns="">
      <p:transition spd="slow">
        <p:fade/>
        <p:sndAc>
          <p:stSnd>
            <p:snd r:embed="rId5" name="typ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928992" cy="1143000"/>
          </a:xfrm>
        </p:spPr>
        <p:style>
          <a:lnRef idx="0">
            <a:schemeClr val="accent2"/>
          </a:lnRef>
          <a:fillRef idx="3">
            <a:schemeClr val="accent2"/>
          </a:fillRef>
          <a:effectRef idx="3">
            <a:schemeClr val="accent2"/>
          </a:effectRef>
          <a:fontRef idx="minor">
            <a:schemeClr val="lt1"/>
          </a:fontRef>
        </p:style>
        <p:txBody>
          <a:bodyPr>
            <a:normAutofit/>
          </a:bodyPr>
          <a:lstStyle/>
          <a:p>
            <a:r>
              <a:rPr lang="en-US" sz="3200" dirty="0" err="1">
                <a:latin typeface="Times New Roman" pitchFamily="18" charset="0"/>
                <a:cs typeface="Times New Roman" pitchFamily="18" charset="0"/>
              </a:rPr>
              <a:t>Sự</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vô</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nhân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tính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coi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a:t>
            </a:r>
            <a:r>
              <a:rPr lang="vi-VN" sz="3200" dirty="0">
                <a:latin typeface="Times New Roman" pitchFamily="18" charset="0"/>
                <a:cs typeface="Times New Roman" pitchFamily="18" charset="0"/>
              </a:rPr>
              <a:t>ường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tính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mạng</a:t>
            </a:r>
            <a:r>
              <a:rPr lang="en-US" sz="3200" dirty="0">
                <a:latin typeface="Times New Roman" pitchFamily="18" charset="0"/>
                <a:cs typeface="Times New Roman" pitchFamily="18" charset="0"/>
              </a:rPr>
              <a:t> con </a:t>
            </a:r>
            <a:r>
              <a:rPr lang="en-US" sz="3200" dirty="0" err="1">
                <a:latin typeface="Times New Roman" pitchFamily="18" charset="0"/>
                <a:cs typeface="Times New Roman" pitchFamily="18" charset="0"/>
              </a:rPr>
              <a:t>ng</a:t>
            </a:r>
            <a:r>
              <a:rPr lang="vi-VN" sz="3200" dirty="0">
                <a:latin typeface="Times New Roman" pitchFamily="18" charset="0"/>
                <a:cs typeface="Times New Roman" pitchFamily="18" charset="0"/>
              </a:rPr>
              <a:t>ười</a:t>
            </a:r>
            <a:r>
              <a:rPr lang="en-US" sz="3200" dirty="0">
                <a:latin typeface="Times New Roman" pitchFamily="18" charset="0"/>
                <a:cs typeface="Times New Roman" pitchFamily="18" charset="0"/>
              </a:rPr>
              <a:t>. </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14500" y="1615281"/>
            <a:ext cx="5715000" cy="4495800"/>
          </a:xfrm>
        </p:spPr>
      </p:pic>
    </p:spTree>
    <p:extLst>
      <p:ext uri="{BB962C8B-B14F-4D97-AF65-F5344CB8AC3E}">
        <p14:creationId xmlns:p14="http://schemas.microsoft.com/office/powerpoint/2010/main" val="3406374526"/>
      </p:ext>
    </p:extLst>
  </p:cSld>
  <p:clrMapOvr>
    <a:masterClrMapping/>
  </p:clrMapOvr>
  <mc:AlternateContent xmlns:mc="http://schemas.openxmlformats.org/markup-compatibility/2006" xmlns:p14="http://schemas.microsoft.com/office/powerpoint/2010/main">
    <mc:Choice Requires="p14">
      <p:transition spd="slow" p14:dur="1250">
        <p14:window dir="vert"/>
        <p:sndAc>
          <p:stSnd>
            <p:snd r:embed="rId2" name="explode.wav"/>
          </p:stSnd>
        </p:sndAc>
      </p:transition>
    </mc:Choice>
    <mc:Fallback xmlns="">
      <p:transition spd="slow">
        <p:fade/>
        <p:sndAc>
          <p:stSnd>
            <p:snd r:embed="rId4" name="explode.wav"/>
          </p:stSnd>
        </p:sndAc>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728990"/>
            <a:ext cx="91440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indent="546100" algn="just" fontAlgn="base">
              <a:spcBef>
                <a:spcPct val="0"/>
              </a:spcBef>
              <a:spcAft>
                <a:spcPct val="0"/>
              </a:spcAft>
            </a:pPr>
            <a:r>
              <a:rPr lang="pt-BR" sz="3200" b="1" dirty="0">
                <a:latin typeface="Times New Roman" pitchFamily="18" charset="0"/>
                <a:ea typeface="Calibri" pitchFamily="34" charset="0"/>
                <a:cs typeface="Times New Roman" pitchFamily="18" charset="0"/>
              </a:rPr>
              <a:t>Dàn ý đoạn văn: </a:t>
            </a:r>
          </a:p>
          <a:p>
            <a:pPr marL="0" marR="0" lvl="0" indent="546100" algn="just" defTabSz="914400" rtl="0" eaLnBrk="1" fontAlgn="base" latinLnBrk="0" hangingPunct="1">
              <a:lnSpc>
                <a:spcPct val="100000"/>
              </a:lnSpc>
              <a:spcBef>
                <a:spcPct val="0"/>
              </a:spcBef>
              <a:spcAft>
                <a:spcPct val="0"/>
              </a:spcAft>
              <a:buClrTx/>
              <a:buSzTx/>
              <a:buFontTx/>
              <a:buNone/>
              <a:tabLst/>
            </a:pPr>
            <a:endParaRPr kumimoji="0" lang="pt-BR" sz="3200" b="1" i="0" u="none" strike="noStrike" cap="none" normalizeH="0" dirty="0">
              <a:ln>
                <a:noFill/>
              </a:ln>
              <a:solidFill>
                <a:schemeClr val="tx1"/>
              </a:solidFill>
              <a:effectLst/>
              <a:latin typeface="Times New Roman" pitchFamily="18" charset="0"/>
              <a:ea typeface="Calibri" pitchFamily="34" charset="0"/>
              <a:cs typeface="Times New Roman" pitchFamily="18" charset="0"/>
            </a:endParaRPr>
          </a:p>
          <a:p>
            <a:pPr indent="546100" algn="just" fontAlgn="base">
              <a:spcBef>
                <a:spcPct val="0"/>
              </a:spcBef>
              <a:spcAft>
                <a:spcPct val="0"/>
              </a:spcAft>
            </a:pPr>
            <a:r>
              <a:rPr kumimoji="0" lang="pt-BR" sz="24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Bài</a:t>
            </a:r>
            <a:r>
              <a:rPr kumimoji="0" lang="pt-BR" sz="2400" b="1" i="0" u="none" strike="noStrike" cap="none" normalizeH="0" dirty="0">
                <a:ln>
                  <a:noFill/>
                </a:ln>
                <a:solidFill>
                  <a:srgbClr val="FF0000"/>
                </a:solidFill>
                <a:effectLst/>
                <a:latin typeface="Times New Roman" pitchFamily="18" charset="0"/>
                <a:ea typeface="Calibri" pitchFamily="34" charset="0"/>
                <a:cs typeface="Times New Roman" pitchFamily="18" charset="0"/>
              </a:rPr>
              <a:t> tập 1</a:t>
            </a:r>
            <a:r>
              <a:rPr kumimoji="0" lang="pt-BR" sz="24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a:t>
            </a:r>
            <a:r>
              <a:rPr lang="en-US" sz="2400" b="1" dirty="0">
                <a:solidFill>
                  <a:srgbClr val="FF0000"/>
                </a:solidFill>
                <a:latin typeface="Times New Roman" pitchFamily="18" charset="0"/>
                <a:cs typeface="Times New Roman" pitchFamily="18" charset="0"/>
              </a:rPr>
              <a:t> </a:t>
            </a:r>
            <a:r>
              <a:rPr lang="vi-VN" sz="2400" dirty="0">
                <a:solidFill>
                  <a:srgbClr val="FF0000"/>
                </a:solidFill>
                <a:latin typeface="+mj-lt"/>
              </a:rPr>
              <a:t>Hãy trình bày suy nghĩ của em (khoảng</a:t>
            </a:r>
            <a:r>
              <a:rPr lang="en-US" sz="2400" dirty="0">
                <a:solidFill>
                  <a:srgbClr val="FF0000"/>
                </a:solidFill>
                <a:latin typeface="Times New Roman" pitchFamily="18" charset="0"/>
                <a:cs typeface="Times New Roman" pitchFamily="18" charset="0"/>
              </a:rPr>
              <a:t> 15 c</a:t>
            </a:r>
            <a:r>
              <a:rPr lang="vi-VN" sz="2400" dirty="0">
                <a:solidFill>
                  <a:srgbClr val="FF0000"/>
                </a:solidFill>
                <a:latin typeface="+mj-lt"/>
                <a:cs typeface="Times New Roman" pitchFamily="18" charset="0"/>
              </a:rPr>
              <a:t>âu</a:t>
            </a:r>
            <a:r>
              <a:rPr lang="vi-VN" sz="2400" dirty="0">
                <a:solidFill>
                  <a:srgbClr val="FF0000"/>
                </a:solidFill>
                <a:latin typeface="+mj-lt"/>
              </a:rPr>
              <a:t>) </a:t>
            </a:r>
            <a:r>
              <a:rPr lang="en-US" sz="2400" dirty="0" err="1">
                <a:solidFill>
                  <a:srgbClr val="FF0000"/>
                </a:solidFill>
                <a:latin typeface="Times New Roman" pitchFamily="18" charset="0"/>
                <a:cs typeface="Times New Roman" pitchFamily="18" charset="0"/>
              </a:rPr>
              <a:t>về</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bệnh</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vô</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cảm</a:t>
            </a:r>
            <a:r>
              <a:rPr lang="en-US" sz="2400" dirty="0">
                <a:solidFill>
                  <a:srgbClr val="FF0000"/>
                </a:solidFill>
                <a:latin typeface="Times New Roman" pitchFamily="18" charset="0"/>
                <a:cs typeface="Times New Roman" pitchFamily="18" charset="0"/>
              </a:rPr>
              <a:t>”</a:t>
            </a:r>
            <a:r>
              <a:rPr lang="en-US" sz="2400" dirty="0">
                <a:solidFill>
                  <a:srgbClr val="FF0000"/>
                </a:solidFill>
                <a:latin typeface="+mj-lt"/>
                <a:cs typeface="Times New Roman" pitchFamily="18" charset="0"/>
              </a:rPr>
              <a:t> </a:t>
            </a:r>
            <a:r>
              <a:rPr lang="en-US" sz="2400" dirty="0" err="1">
                <a:solidFill>
                  <a:srgbClr val="FF0000"/>
                </a:solidFill>
                <a:latin typeface="Times New Roman" pitchFamily="18" charset="0"/>
                <a:cs typeface="Times New Roman" pitchFamily="18" charset="0"/>
              </a:rPr>
              <a:t>trong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xã</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hội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hiện</a:t>
            </a:r>
            <a:r>
              <a:rPr lang="en-US" sz="2400" dirty="0">
                <a:solidFill>
                  <a:srgbClr val="FF0000"/>
                </a:solidFill>
                <a:latin typeface="Times New Roman" pitchFamily="18" charset="0"/>
                <a:cs typeface="Times New Roman" pitchFamily="18" charset="0"/>
              </a:rPr>
              <a:t> nay.</a:t>
            </a:r>
            <a:endParaRPr lang="pt-BR" sz="2400" i="1" dirty="0">
              <a:solidFill>
                <a:srgbClr val="FF0000"/>
              </a:solidFill>
              <a:latin typeface="Times New Roman" pitchFamily="18" charset="0"/>
              <a:cs typeface="Times New Roman" pitchFamily="18" charset="0"/>
            </a:endParaRPr>
          </a:p>
          <a:p>
            <a:pPr marL="0" marR="0" lvl="0" indent="546100" algn="just" defTabSz="914400" rtl="0" eaLnBrk="1" fontAlgn="base" latinLnBrk="0" hangingPunct="1">
              <a:lnSpc>
                <a:spcPct val="100000"/>
              </a:lnSpc>
              <a:spcBef>
                <a:spcPct val="0"/>
              </a:spcBef>
              <a:spcAft>
                <a:spcPct val="0"/>
              </a:spcAft>
              <a:buClrTx/>
              <a:buSzTx/>
              <a:buFontTx/>
              <a:buNone/>
              <a:tabLst/>
            </a:pPr>
            <a:endParaRPr lang="en-US" sz="2400" dirty="0">
              <a:solidFill>
                <a:srgbClr val="FF0000"/>
              </a:solidFill>
              <a:latin typeface="Times New Roman" pitchFamily="18" charset="0"/>
              <a:cs typeface="Times New Roman" pitchFamily="18" charset="0"/>
            </a:endParaRPr>
          </a:p>
          <a:p>
            <a:pPr marL="0" marR="0" lvl="0" indent="546100" algn="just" defTabSz="914400" rtl="0" eaLnBrk="1" fontAlgn="base" latinLnBrk="0" hangingPunct="1">
              <a:lnSpc>
                <a:spcPct val="100000"/>
              </a:lnSpc>
              <a:spcBef>
                <a:spcPct val="0"/>
              </a:spcBef>
              <a:spcAft>
                <a:spcPct val="0"/>
              </a:spcAft>
              <a:buClrTx/>
              <a:buSzTx/>
              <a:buFontTx/>
              <a:buNone/>
              <a:tabLst/>
            </a:pPr>
            <a:endParaRPr lang="en-US" sz="24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705143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0" y="0"/>
            <a:ext cx="9144000" cy="7017306"/>
          </a:xfrm>
          <a:prstGeom prst="rect">
            <a:avLst/>
          </a:prstGeom>
          <a:noFill/>
          <a:ln w="9525">
            <a:noFill/>
            <a:miter lim="800000"/>
            <a:headEnd/>
            <a:tailEnd/>
          </a:ln>
          <a:effectLst/>
        </p:spPr>
        <p:txBody>
          <a:bodyPr wrap="square">
            <a:spAutoFit/>
          </a:bodyPr>
          <a:lstStyle/>
          <a:p>
            <a:pPr marL="342900" indent="-342900">
              <a:buAutoNum type="arabicPeriod"/>
            </a:pPr>
            <a:r>
              <a:rPr lang="en-US" sz="2000" b="1" i="1" dirty="0" err="1">
                <a:latin typeface="Times New Roman" panose="02020603050405020304" pitchFamily="18" charset="0"/>
                <a:cs typeface="Times New Roman" pitchFamily="18" charset="0"/>
              </a:rPr>
              <a:t>Mở</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đoạn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Bệnh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vô</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cảm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một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trong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những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căn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bệnh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tinh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thần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đáng</a:t>
            </a:r>
            <a:r>
              <a:rPr lang="en-US" sz="2000" b="1" i="1" dirty="0">
                <a:latin typeface="Times New Roman" pitchFamily="18" charset="0"/>
                <a:cs typeface="Times New Roman" pitchFamily="18" charset="0"/>
              </a:rPr>
              <a:t> lo </a:t>
            </a:r>
            <a:r>
              <a:rPr lang="en-US" sz="2000" b="1" i="1" dirty="0" err="1">
                <a:latin typeface="Times New Roman" pitchFamily="18" charset="0"/>
                <a:cs typeface="Times New Roman" pitchFamily="18" charset="0"/>
              </a:rPr>
              <a:t>ngại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trong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xã</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hội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hiện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đại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ngày</a:t>
            </a:r>
            <a:r>
              <a:rPr lang="en-US" sz="2000" b="1" i="1" dirty="0">
                <a:latin typeface="Times New Roman" pitchFamily="18" charset="0"/>
                <a:cs typeface="Times New Roman" pitchFamily="18" charset="0"/>
              </a:rPr>
              <a:t> nay.</a:t>
            </a:r>
          </a:p>
          <a:p>
            <a:pPr marL="342900" indent="-342900">
              <a:buAutoNum type="arabicPeriod"/>
            </a:pPr>
            <a:r>
              <a:rPr lang="en-US" sz="2000" b="1" i="1" dirty="0" err="1">
                <a:latin typeface="Times New Roman" pitchFamily="18" charset="0"/>
                <a:cs typeface="Times New Roman" pitchFamily="18" charset="0"/>
              </a:rPr>
              <a:t>Thân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đoạn</a:t>
            </a:r>
            <a:r>
              <a:rPr lang="en-US" sz="2000" b="1" i="1" dirty="0">
                <a:latin typeface="Times New Roman" pitchFamily="18" charset="0"/>
                <a:cs typeface="Times New Roman" pitchFamily="18" charset="0"/>
              </a:rPr>
              <a:t>:</a:t>
            </a:r>
          </a:p>
          <a:p>
            <a:pPr marL="342900" indent="-342900"/>
            <a:r>
              <a:rPr lang="en-US" sz="2000" b="1" i="1" dirty="0">
                <a:latin typeface="Times New Roman" pitchFamily="18" charset="0"/>
                <a:cs typeface="Times New Roman" pitchFamily="18" charset="0"/>
              </a:rPr>
              <a:t>      </a:t>
            </a:r>
            <a:r>
              <a:rPr lang="en-US" sz="2000" b="1" i="1" dirty="0">
                <a:solidFill>
                  <a:srgbClr val="FF0000"/>
                </a:solidFill>
                <a:latin typeface="Times New Roman" pitchFamily="18" charset="0"/>
                <a:cs typeface="Times New Roman" pitchFamily="18" charset="0"/>
              </a:rPr>
              <a:t>a.  </a:t>
            </a:r>
            <a:r>
              <a:rPr lang="en-US" sz="2000" b="1" i="1" dirty="0" err="1">
                <a:solidFill>
                  <a:srgbClr val="FF0000"/>
                </a:solidFill>
                <a:latin typeface="Times New Roman" pitchFamily="18" charset="0"/>
                <a:cs typeface="Times New Roman" pitchFamily="18" charset="0"/>
              </a:rPr>
              <a:t>Giải</a:t>
            </a:r>
            <a:r>
              <a:rPr lang="en-US" sz="2000" b="1" i="1" dirty="0">
                <a:solidFill>
                  <a:srgbClr val="FF0000"/>
                </a:solidFill>
                <a:latin typeface="Times New Roman" pitchFamily="18" charset="0"/>
                <a:cs typeface="Times New Roman" pitchFamily="18" charset="0"/>
              </a:rPr>
              <a:t> </a:t>
            </a:r>
            <a:r>
              <a:rPr lang="en-US" sz="2000" b="1" i="1" dirty="0" err="1">
                <a:solidFill>
                  <a:srgbClr val="FF0000"/>
                </a:solidFill>
                <a:latin typeface="Times New Roman" pitchFamily="18" charset="0"/>
                <a:cs typeface="Times New Roman" pitchFamily="18" charset="0"/>
              </a:rPr>
              <a:t>thích</a:t>
            </a:r>
            <a:r>
              <a:rPr lang="en-US" sz="2000" b="1" i="1" dirty="0">
                <a:solidFill>
                  <a:srgbClr val="FF0000"/>
                </a:solidFill>
                <a:latin typeface="Times New Roman" pitchFamily="18" charset="0"/>
                <a:cs typeface="Times New Roman" pitchFamily="18" charset="0"/>
              </a:rPr>
              <a:t> </a:t>
            </a:r>
            <a:r>
              <a:rPr lang="en-US" sz="2000" b="1" i="1" dirty="0" err="1">
                <a:solidFill>
                  <a:srgbClr val="FF0000"/>
                </a:solidFill>
                <a:latin typeface="Times New Roman" pitchFamily="18" charset="0"/>
                <a:cs typeface="Times New Roman" pitchFamily="18" charset="0"/>
              </a:rPr>
              <a:t>thế</a:t>
            </a:r>
            <a:r>
              <a:rPr lang="en-US" sz="2000" b="1" i="1" dirty="0">
                <a:solidFill>
                  <a:srgbClr val="FF0000"/>
                </a:solidFill>
                <a:latin typeface="Times New Roman" pitchFamily="18" charset="0"/>
                <a:cs typeface="Times New Roman" pitchFamily="18" charset="0"/>
              </a:rPr>
              <a:t> </a:t>
            </a:r>
            <a:r>
              <a:rPr lang="en-US" sz="2000" b="1" i="1" dirty="0" err="1">
                <a:solidFill>
                  <a:srgbClr val="FF0000"/>
                </a:solidFill>
                <a:latin typeface="Times New Roman" pitchFamily="18" charset="0"/>
                <a:cs typeface="Times New Roman" pitchFamily="18" charset="0"/>
              </a:rPr>
              <a:t>nào</a:t>
            </a:r>
            <a:r>
              <a:rPr lang="en-US" sz="2000" b="1" i="1" dirty="0">
                <a:solidFill>
                  <a:srgbClr val="FF0000"/>
                </a:solidFill>
                <a:latin typeface="Times New Roman" pitchFamily="18" charset="0"/>
                <a:cs typeface="Times New Roman" pitchFamily="18" charset="0"/>
              </a:rPr>
              <a:t> </a:t>
            </a:r>
            <a:r>
              <a:rPr lang="en-US" sz="2000" b="1" i="1" dirty="0" err="1">
                <a:solidFill>
                  <a:srgbClr val="FF0000"/>
                </a:solidFill>
                <a:latin typeface="Times New Roman" pitchFamily="18" charset="0"/>
                <a:cs typeface="Times New Roman" pitchFamily="18" charset="0"/>
              </a:rPr>
              <a:t>là</a:t>
            </a:r>
            <a:r>
              <a:rPr lang="en-US" sz="2000" b="1" i="1" dirty="0">
                <a:solidFill>
                  <a:srgbClr val="FF0000"/>
                </a:solidFill>
                <a:latin typeface="Times New Roman" pitchFamily="18" charset="0"/>
                <a:cs typeface="Times New Roman" pitchFamily="18" charset="0"/>
              </a:rPr>
              <a:t> </a:t>
            </a:r>
            <a:r>
              <a:rPr lang="en-US" sz="2000" b="1" i="1" dirty="0" err="1">
                <a:solidFill>
                  <a:srgbClr val="FF0000"/>
                </a:solidFill>
                <a:latin typeface="Times New Roman" pitchFamily="18" charset="0"/>
                <a:cs typeface="Times New Roman" pitchFamily="18" charset="0"/>
              </a:rPr>
              <a:t>bệnh</a:t>
            </a:r>
            <a:r>
              <a:rPr lang="en-US" sz="2000" b="1" i="1" dirty="0">
                <a:solidFill>
                  <a:srgbClr val="FF0000"/>
                </a:solidFill>
                <a:latin typeface="Times New Roman" pitchFamily="18" charset="0"/>
                <a:cs typeface="Times New Roman" pitchFamily="18" charset="0"/>
              </a:rPr>
              <a:t> </a:t>
            </a:r>
            <a:r>
              <a:rPr lang="en-US" sz="2000" b="1" i="1" dirty="0" err="1">
                <a:solidFill>
                  <a:srgbClr val="FF0000"/>
                </a:solidFill>
                <a:latin typeface="Times New Roman" pitchFamily="18" charset="0"/>
                <a:cs typeface="Times New Roman" pitchFamily="18" charset="0"/>
              </a:rPr>
              <a:t>vô</a:t>
            </a:r>
            <a:r>
              <a:rPr lang="en-US" sz="2000" b="1" i="1" dirty="0">
                <a:solidFill>
                  <a:srgbClr val="FF0000"/>
                </a:solidFill>
                <a:latin typeface="Times New Roman" pitchFamily="18" charset="0"/>
                <a:cs typeface="Times New Roman" pitchFamily="18" charset="0"/>
              </a:rPr>
              <a:t> </a:t>
            </a:r>
            <a:r>
              <a:rPr lang="en-US" sz="2000" b="1" i="1" dirty="0" err="1">
                <a:solidFill>
                  <a:srgbClr val="FF0000"/>
                </a:solidFill>
                <a:latin typeface="Times New Roman" pitchFamily="18" charset="0"/>
                <a:cs typeface="Times New Roman" pitchFamily="18" charset="0"/>
              </a:rPr>
              <a:t>cảm</a:t>
            </a:r>
            <a:r>
              <a:rPr lang="en-US" sz="2000" b="1" i="1" dirty="0">
                <a:solidFill>
                  <a:srgbClr val="FF0000"/>
                </a:solidFill>
                <a:latin typeface="Times New Roman" pitchFamily="18" charset="0"/>
                <a:cs typeface="Times New Roman" pitchFamily="18" charset="0"/>
              </a:rPr>
              <a:t>?:</a:t>
            </a:r>
          </a:p>
          <a:p>
            <a:pPr marL="342900" indent="-342900"/>
            <a:r>
              <a:rPr lang="en-US" sz="2000" b="1" i="1" dirty="0">
                <a:latin typeface="Times New Roman" pitchFamily="18" charset="0"/>
                <a:cs typeface="Times New Roman" pitchFamily="18" charset="0"/>
              </a:rPr>
              <a:t>              -  </a:t>
            </a:r>
            <a:r>
              <a:rPr lang="en-US" sz="2000" b="1" i="1" dirty="0" err="1">
                <a:latin typeface="Times New Roman" pitchFamily="18" charset="0"/>
                <a:cs typeface="Times New Roman" pitchFamily="18" charset="0"/>
              </a:rPr>
              <a:t>Vô</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cảm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thái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độ</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dửng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dưng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không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có</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cảm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xúc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trước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các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sự</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vật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hiện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tượng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xung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quanh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mình</a:t>
            </a:r>
            <a:r>
              <a:rPr lang="en-US" sz="2000" b="1" i="1" dirty="0">
                <a:latin typeface="Times New Roman" pitchFamily="18" charset="0"/>
                <a:cs typeface="Times New Roman" pitchFamily="18" charset="0"/>
              </a:rPr>
              <a:t>.</a:t>
            </a:r>
          </a:p>
          <a:p>
            <a:pPr marL="342900" indent="-342900"/>
            <a:r>
              <a:rPr lang="en-US" sz="2000" b="1" i="1" dirty="0">
                <a:latin typeface="Times New Roman" pitchFamily="18" charset="0"/>
                <a:cs typeface="Times New Roman" pitchFamily="18" charset="0"/>
              </a:rPr>
              <a:t>              -  “</a:t>
            </a:r>
            <a:r>
              <a:rPr lang="en-US" sz="2000" b="1" i="1" dirty="0" err="1">
                <a:latin typeface="Times New Roman" pitchFamily="18" charset="0"/>
                <a:cs typeface="Times New Roman" pitchFamily="18" charset="0"/>
              </a:rPr>
              <a:t>Bệnh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vô</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cảm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thái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độ</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thờ</a:t>
            </a:r>
            <a:r>
              <a:rPr lang="en-US" sz="2000" b="1" i="1" dirty="0">
                <a:latin typeface="Times New Roman" pitchFamily="18" charset="0"/>
                <a:cs typeface="Times New Roman" pitchFamily="18" charset="0"/>
              </a:rPr>
              <a:t> ơ, </a:t>
            </a:r>
            <a:r>
              <a:rPr lang="en-US" sz="2000" b="1" i="1" dirty="0" err="1">
                <a:latin typeface="Times New Roman" pitchFamily="18" charset="0"/>
                <a:cs typeface="Times New Roman" pitchFamily="18" charset="0"/>
              </a:rPr>
              <a:t>lạnh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lùng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trước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các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sự</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kiện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sự</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việc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xảy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ra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hằng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ngày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trước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nỗi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đau</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khổ</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bất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hạnh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của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người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khác</a:t>
            </a:r>
            <a:r>
              <a:rPr lang="en-US" sz="2000" b="1" i="1" dirty="0">
                <a:latin typeface="Times New Roman" pitchFamily="18" charset="0"/>
                <a:cs typeface="Times New Roman" pitchFamily="18" charset="0"/>
              </a:rPr>
              <a:t>.</a:t>
            </a:r>
          </a:p>
          <a:p>
            <a:pPr marL="342900" indent="-342900"/>
            <a:r>
              <a:rPr lang="en-US" sz="2000" b="1" i="1" dirty="0">
                <a:solidFill>
                  <a:srgbClr val="FF0000"/>
                </a:solidFill>
                <a:latin typeface="Times New Roman" pitchFamily="18" charset="0"/>
                <a:cs typeface="Times New Roman" pitchFamily="18" charset="0"/>
              </a:rPr>
              <a:t>      b. </a:t>
            </a:r>
            <a:r>
              <a:rPr lang="en-US" sz="2000" b="1" i="1" dirty="0" err="1">
                <a:solidFill>
                  <a:srgbClr val="FF0000"/>
                </a:solidFill>
                <a:latin typeface="Times New Roman" pitchFamily="18" charset="0"/>
                <a:cs typeface="Times New Roman" pitchFamily="18" charset="0"/>
              </a:rPr>
              <a:t>Biểu</a:t>
            </a:r>
            <a:r>
              <a:rPr lang="en-US" sz="2000" b="1" i="1" dirty="0">
                <a:solidFill>
                  <a:srgbClr val="FF0000"/>
                </a:solidFill>
                <a:latin typeface="Times New Roman" pitchFamily="18" charset="0"/>
                <a:cs typeface="Times New Roman" pitchFamily="18" charset="0"/>
              </a:rPr>
              <a:t> </a:t>
            </a:r>
            <a:r>
              <a:rPr lang="en-US" sz="2000" b="1" i="1" dirty="0" err="1">
                <a:solidFill>
                  <a:srgbClr val="FF0000"/>
                </a:solidFill>
                <a:latin typeface="Times New Roman" pitchFamily="18" charset="0"/>
                <a:cs typeface="Times New Roman" pitchFamily="18" charset="0"/>
              </a:rPr>
              <a:t>hiện</a:t>
            </a:r>
            <a:r>
              <a:rPr lang="en-US" sz="2000" b="1" i="1" dirty="0">
                <a:solidFill>
                  <a:srgbClr val="FF0000"/>
                </a:solidFill>
                <a:latin typeface="Times New Roman" pitchFamily="18" charset="0"/>
                <a:cs typeface="Times New Roman" pitchFamily="18" charset="0"/>
              </a:rPr>
              <a:t> </a:t>
            </a:r>
          </a:p>
          <a:p>
            <a:pPr marL="342900" indent="-342900"/>
            <a:r>
              <a:rPr lang="en-US" sz="2000" b="1" i="1" dirty="0">
                <a:latin typeface="Times New Roman" pitchFamily="18" charset="0"/>
                <a:cs typeface="Times New Roman" pitchFamily="18" charset="0"/>
              </a:rPr>
              <a:t>            -  “</a:t>
            </a:r>
            <a:r>
              <a:rPr lang="en-US" sz="2000" b="1" i="1" dirty="0" err="1">
                <a:latin typeface="Times New Roman" pitchFamily="18" charset="0"/>
                <a:cs typeface="Times New Roman" pitchFamily="18" charset="0"/>
              </a:rPr>
              <a:t>Bệnh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vô</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cảm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đang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diễn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ra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phổ</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biến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với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các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biểu</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hiện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dạng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thái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độ</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vô</a:t>
            </a:r>
            <a:r>
              <a:rPr lang="en-US" sz="2000" b="1" i="1" dirty="0">
                <a:latin typeface="Times New Roman" pitchFamily="18" charset="0"/>
                <a:cs typeface="Times New Roman" pitchFamily="18" charset="0"/>
              </a:rPr>
              <a:t> ý, </a:t>
            </a:r>
            <a:r>
              <a:rPr lang="en-US" sz="2000" b="1" i="1" dirty="0" err="1">
                <a:latin typeface="Times New Roman" pitchFamily="18" charset="0"/>
                <a:cs typeface="Times New Roman" pitchFamily="18" charset="0"/>
              </a:rPr>
              <a:t>vô</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tâm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sự</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nhẫn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tâm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thờ</a:t>
            </a:r>
            <a:r>
              <a:rPr lang="en-US" sz="2000" b="1" i="1" dirty="0">
                <a:latin typeface="Times New Roman" pitchFamily="18" charset="0"/>
                <a:cs typeface="Times New Roman" pitchFamily="18" charset="0"/>
              </a:rPr>
              <a:t> ơ, </a:t>
            </a:r>
            <a:r>
              <a:rPr lang="en-US" sz="2000" b="1" i="1" dirty="0" err="1">
                <a:latin typeface="Times New Roman" pitchFamily="18" charset="0"/>
                <a:cs typeface="Times New Roman" pitchFamily="18" charset="0"/>
              </a:rPr>
              <a:t>trước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nỗi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đau</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khổ</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của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người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khác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vô</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trách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nhiệm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trước</a:t>
            </a:r>
            <a:r>
              <a:rPr lang="en-US" sz="2000" b="1" i="1" dirty="0">
                <a:latin typeface="Times New Roman" pitchFamily="18" charset="0"/>
                <a:cs typeface="Times New Roman" pitchFamily="18" charset="0"/>
              </a:rPr>
              <a:t> con </a:t>
            </a:r>
            <a:r>
              <a:rPr lang="en-US" sz="2000" b="1" i="1" dirty="0" err="1">
                <a:latin typeface="Times New Roman" pitchFamily="18" charset="0"/>
                <a:cs typeface="Times New Roman" pitchFamily="18" charset="0"/>
              </a:rPr>
              <a:t>người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cuộc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đời</a:t>
            </a:r>
            <a:r>
              <a:rPr lang="en-US" sz="2000" b="1" i="1" dirty="0">
                <a:latin typeface="Times New Roman" pitchFamily="18" charset="0"/>
                <a:cs typeface="Times New Roman" pitchFamily="18" charset="0"/>
              </a:rPr>
              <a:t>. </a:t>
            </a:r>
          </a:p>
          <a:p>
            <a:pPr marL="342900" indent="-342900"/>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Dẫn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chứng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người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vô</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cảm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có</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thái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độ</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dửng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dưng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không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quân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tâm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lắng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nghe</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một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câu</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chuyện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đau</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lòng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chứng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kiến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một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vụ</a:t>
            </a:r>
            <a:r>
              <a:rPr lang="en-US" sz="2000" b="1" i="1" dirty="0">
                <a:latin typeface="Times New Roman" pitchFamily="18" charset="0"/>
                <a:cs typeface="Times New Roman" pitchFamily="18" charset="0"/>
              </a:rPr>
              <a:t> tai </a:t>
            </a:r>
            <a:r>
              <a:rPr lang="en-US" sz="2000" b="1" i="1" dirty="0" err="1">
                <a:latin typeface="Times New Roman" pitchFamily="18" charset="0"/>
                <a:cs typeface="Times New Roman" pitchFamily="18" charset="0"/>
              </a:rPr>
              <a:t>nạn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trước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những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mảnh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đời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bất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hạnh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hoặc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gây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ra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tội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ác</a:t>
            </a:r>
            <a:r>
              <a:rPr lang="en-US" sz="2000" b="1" i="1" dirty="0">
                <a:latin typeface="Times New Roman" pitchFamily="18" charset="0"/>
                <a:cs typeface="Times New Roman" pitchFamily="18" charset="0"/>
              </a:rPr>
              <a:t>…</a:t>
            </a:r>
          </a:p>
          <a:p>
            <a:pPr marL="342900" indent="-342900"/>
            <a:r>
              <a:rPr lang="en-US" sz="2000" b="1" i="1" dirty="0">
                <a:latin typeface="Times New Roman" pitchFamily="18" charset="0"/>
                <a:ea typeface="Segoe UI Semilight" pitchFamily="34" charset="0"/>
                <a:cs typeface="Times New Roman" pitchFamily="18" charset="0"/>
              </a:rPr>
              <a:t>            -   </a:t>
            </a:r>
            <a:r>
              <a:rPr lang="en-US" sz="2000" b="1" i="1" dirty="0" err="1">
                <a:latin typeface="Times New Roman" pitchFamily="18" charset="0"/>
                <a:ea typeface="Segoe UI Semilight" pitchFamily="34" charset="0"/>
                <a:cs typeface="Times New Roman" pitchFamily="18" charset="0"/>
              </a:rPr>
              <a:t>Có</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chiều</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hướng</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lan</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rộng</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và</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len</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lỏi</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vào</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mọi</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tầng</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lớp</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trong</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xã</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hội</a:t>
            </a:r>
            <a:r>
              <a:rPr lang="en-US" sz="2000" b="1" i="1" dirty="0">
                <a:latin typeface="Times New Roman" pitchFamily="18" charset="0"/>
                <a:ea typeface="Segoe UI Semilight" pitchFamily="34" charset="0"/>
                <a:cs typeface="Times New Roman" pitchFamily="18" charset="0"/>
              </a:rPr>
              <a:t>.(</a:t>
            </a:r>
            <a:r>
              <a:rPr lang="en-US" sz="2000" b="1" i="1" dirty="0" err="1">
                <a:latin typeface="Times New Roman" pitchFamily="18" charset="0"/>
                <a:ea typeface="Segoe UI Semilight" pitchFamily="34" charset="0"/>
                <a:cs typeface="Times New Roman" pitchFamily="18" charset="0"/>
              </a:rPr>
              <a:t>Dẫn</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chứng</a:t>
            </a:r>
            <a:r>
              <a:rPr lang="en-US" sz="2000" b="1" i="1" dirty="0">
                <a:latin typeface="Times New Roman" pitchFamily="18" charset="0"/>
                <a:ea typeface="Segoe UI Semilight" pitchFamily="34" charset="0"/>
                <a:cs typeface="Times New Roman" pitchFamily="18" charset="0"/>
              </a:rPr>
              <a:t>)</a:t>
            </a:r>
            <a:endParaRPr lang="en-US" sz="2000" b="1" i="1" dirty="0">
              <a:latin typeface="Times New Roman" pitchFamily="18" charset="0"/>
              <a:cs typeface="Times New Roman" pitchFamily="18" charset="0"/>
            </a:endParaRPr>
          </a:p>
          <a:p>
            <a:pPr marL="171450" indent="-171450">
              <a:spcAft>
                <a:spcPts val="600"/>
              </a:spcAft>
              <a:buClr>
                <a:srgbClr val="929292"/>
              </a:buClr>
            </a:pPr>
            <a:r>
              <a:rPr lang="en-US" sz="2000" b="1" i="1" dirty="0">
                <a:solidFill>
                  <a:srgbClr val="FF0000"/>
                </a:solidFill>
                <a:latin typeface="Times New Roman" pitchFamily="18" charset="0"/>
                <a:ea typeface="Segoe UI Semilight" pitchFamily="34" charset="0"/>
                <a:cs typeface="Times New Roman" pitchFamily="18" charset="0"/>
              </a:rPr>
              <a:t>       c. </a:t>
            </a:r>
            <a:r>
              <a:rPr lang="en-US" sz="2000" b="1" i="1" dirty="0" err="1">
                <a:solidFill>
                  <a:srgbClr val="FF0000"/>
                </a:solidFill>
                <a:latin typeface="Times New Roman" pitchFamily="18" charset="0"/>
                <a:ea typeface="Segoe UI Semilight" pitchFamily="34" charset="0"/>
                <a:cs typeface="Times New Roman" pitchFamily="18" charset="0"/>
              </a:rPr>
              <a:t>Nguyên</a:t>
            </a:r>
            <a:r>
              <a:rPr lang="en-US" sz="2000" b="1" i="1" dirty="0">
                <a:solidFill>
                  <a:srgbClr val="FF0000"/>
                </a:solidFill>
                <a:latin typeface="Times New Roman" pitchFamily="18" charset="0"/>
                <a:ea typeface="Segoe UI Semilight" pitchFamily="34" charset="0"/>
                <a:cs typeface="Times New Roman" pitchFamily="18" charset="0"/>
              </a:rPr>
              <a:t> </a:t>
            </a:r>
            <a:r>
              <a:rPr lang="en-US" sz="2000" b="1" i="1" dirty="0" err="1">
                <a:solidFill>
                  <a:srgbClr val="FF0000"/>
                </a:solidFill>
                <a:latin typeface="Times New Roman" pitchFamily="18" charset="0"/>
                <a:ea typeface="Segoe UI Semilight" pitchFamily="34" charset="0"/>
                <a:cs typeface="Times New Roman" pitchFamily="18" charset="0"/>
              </a:rPr>
              <a:t>nhân</a:t>
            </a:r>
            <a:r>
              <a:rPr lang="en-US" sz="2000" b="1" i="1" dirty="0">
                <a:solidFill>
                  <a:srgbClr val="FF0000"/>
                </a:solidFill>
                <a:latin typeface="Times New Roman" pitchFamily="18" charset="0"/>
                <a:ea typeface="Segoe UI Semilight" pitchFamily="34" charset="0"/>
                <a:cs typeface="Times New Roman" pitchFamily="18" charset="0"/>
              </a:rPr>
              <a:t>: </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Chủ</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quan</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Cá</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nhân</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có</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tầm</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nhận</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thức</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hạn</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hẹp</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chưa</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được</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giáo</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dục</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chu</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đáo</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chạy</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theo</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đồng</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tiền</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vật</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chất</a:t>
            </a:r>
            <a:r>
              <a:rPr lang="en-US" sz="2000" b="1" i="1" dirty="0">
                <a:latin typeface="Times New Roman" pitchFamily="18" charset="0"/>
                <a:ea typeface="Segoe UI Semilight" pitchFamily="34" charset="0"/>
                <a:cs typeface="Times New Roman" pitchFamily="18" charset="0"/>
              </a:rPr>
              <a:t>.</a:t>
            </a:r>
          </a:p>
          <a:p>
            <a:pPr marL="171450" indent="-171450">
              <a:spcAft>
                <a:spcPts val="600"/>
              </a:spcAft>
              <a:buClr>
                <a:srgbClr val="929292"/>
              </a:buClr>
            </a:pPr>
            <a:r>
              <a:rPr lang="en-US" sz="2000" b="1" i="1" dirty="0">
                <a:latin typeface="Times New Roman" pitchFamily="18" charset="0"/>
                <a:ea typeface="Segoe UI Semilight" pitchFamily="34" charset="0"/>
                <a:cs typeface="Times New Roman" pitchFamily="18" charset="0"/>
              </a:rPr>
              <a:t>             - </a:t>
            </a:r>
            <a:r>
              <a:rPr lang="en-US" sz="2000" b="1" i="1" dirty="0" err="1">
                <a:latin typeface="Times New Roman" pitchFamily="18" charset="0"/>
                <a:ea typeface="Segoe UI Semilight" pitchFamily="34" charset="0"/>
                <a:cs typeface="Times New Roman" pitchFamily="18" charset="0"/>
              </a:rPr>
              <a:t>Khách</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quan</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Sống</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trong</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môi</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trường</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thiếu</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tình</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itchFamily="18" charset="0"/>
                <a:ea typeface="Segoe UI Semilight" pitchFamily="34" charset="0"/>
                <a:cs typeface="Times New Roman" pitchFamily="18" charset="0"/>
              </a:rPr>
              <a:t>thương</a:t>
            </a:r>
            <a:r>
              <a:rPr lang="en-US" sz="2000" b="1" i="1" dirty="0">
                <a:latin typeface="Times New Roman" pitchFamily="18" charset="0"/>
                <a:ea typeface="Segoe UI Semilight" pitchFamily="34" charset="0"/>
                <a:cs typeface="Times New Roman" pitchFamily="18" charset="0"/>
              </a:rPr>
              <a:t>, </a:t>
            </a:r>
            <a:r>
              <a:rPr lang="en-US" sz="2000" b="1" i="1" dirty="0" err="1">
                <a:latin typeface="Times New Roman" panose="02020603050405020304" pitchFamily="18" charset="0"/>
                <a:cs typeface="Times New Roman" panose="02020603050405020304" pitchFamily="18" charset="0"/>
              </a:rPr>
              <a:t>nhịp</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sống</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guồng</a:t>
            </a:r>
            <a:r>
              <a:rPr lang="en-US" sz="2000" b="1" i="1" dirty="0">
                <a:latin typeface="Times New Roman" panose="02020603050405020304" pitchFamily="18" charset="0"/>
                <a:cs typeface="Times New Roman" panose="02020603050405020304" pitchFamily="18" charset="0"/>
              </a:rPr>
              <a:t> quay </a:t>
            </a:r>
            <a:r>
              <a:rPr lang="en-US" sz="2000" b="1" i="1" dirty="0" err="1">
                <a:latin typeface="Times New Roman" panose="02020603050405020304" pitchFamily="18" charset="0"/>
                <a:cs typeface="Times New Roman" panose="02020603050405020304" pitchFamily="18" charset="0"/>
              </a:rPr>
              <a:t>hối</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hả</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của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cuộc</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sống</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hiện</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đại</a:t>
            </a:r>
            <a:r>
              <a:rPr lang="en-US" sz="2000" b="1" i="1" dirty="0">
                <a:latin typeface="Times New Roman" panose="02020603050405020304" pitchFamily="18" charset="0"/>
                <a:cs typeface="Times New Roman" panose="02020603050405020304" pitchFamily="18" charset="0"/>
              </a:rPr>
              <a:t>…</a:t>
            </a:r>
            <a:endParaRPr lang="en-US" sz="2000" b="1" i="1" dirty="0">
              <a:latin typeface="Times New Roman" pitchFamily="18" charset="0"/>
              <a:ea typeface="Segoe UI Semilight" pitchFamily="34" charset="0"/>
              <a:cs typeface="Times New Roman" pitchFamily="18" charset="0"/>
            </a:endParaRPr>
          </a:p>
          <a:p>
            <a:pPr marL="171450" indent="-171450">
              <a:spcAft>
                <a:spcPts val="600"/>
              </a:spcAft>
              <a:buClr>
                <a:srgbClr val="929292"/>
              </a:buClr>
            </a:pPr>
            <a:r>
              <a:rPr lang="en-US" sz="2000" b="1" i="1" dirty="0">
                <a:latin typeface="Times New Roman" pitchFamily="18" charset="0"/>
                <a:ea typeface="Segoe UI Semilight" pitchFamily="34" charset="0"/>
                <a:cs typeface="Times New Roman" pitchFamily="18" charset="0"/>
              </a:rPr>
              <a:t>       </a:t>
            </a:r>
            <a:endParaRPr lang="en-US" sz="2000" b="1" i="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0" y="381000"/>
            <a:ext cx="9144000" cy="6617196"/>
          </a:xfrm>
          <a:prstGeom prst="rect">
            <a:avLst/>
          </a:prstGeom>
          <a:noFill/>
          <a:ln w="9525">
            <a:noFill/>
            <a:miter lim="800000"/>
            <a:headEnd/>
            <a:tailEnd/>
          </a:ln>
          <a:effectLst/>
        </p:spPr>
        <p:txBody>
          <a:bodyPr wrap="square">
            <a:spAutoFit/>
          </a:bodyPr>
          <a:lstStyle/>
          <a:p>
            <a:r>
              <a:rPr lang="en-US" sz="2400" b="1" i="1" dirty="0">
                <a:latin typeface="Times New Roman" pitchFamily="18" charset="0"/>
                <a:ea typeface="Segoe UI Semilight" pitchFamily="34" charset="0"/>
                <a:cs typeface="Times New Roman" pitchFamily="18" charset="0"/>
              </a:rPr>
              <a:t>     </a:t>
            </a:r>
            <a:r>
              <a:rPr lang="en-US" sz="2400" b="1" i="1" dirty="0">
                <a:solidFill>
                  <a:srgbClr val="FF0000"/>
                </a:solidFill>
                <a:latin typeface="Times New Roman" pitchFamily="18" charset="0"/>
                <a:ea typeface="Segoe UI Semilight" pitchFamily="34" charset="0"/>
                <a:cs typeface="Times New Roman" pitchFamily="18" charset="0"/>
              </a:rPr>
              <a:t>d. </a:t>
            </a:r>
            <a:r>
              <a:rPr lang="en-US" sz="2400" b="1" i="1" dirty="0" err="1">
                <a:solidFill>
                  <a:srgbClr val="FF0000"/>
                </a:solidFill>
                <a:latin typeface="Times New Roman" pitchFamily="18" charset="0"/>
                <a:ea typeface="Segoe UI Semilight" pitchFamily="34" charset="0"/>
                <a:cs typeface="Times New Roman" pitchFamily="18" charset="0"/>
              </a:rPr>
              <a:t>Hậu</a:t>
            </a:r>
            <a:r>
              <a:rPr lang="en-US" sz="2400" b="1" i="1" dirty="0">
                <a:solidFill>
                  <a:srgbClr val="FF0000"/>
                </a:solidFill>
                <a:latin typeface="Times New Roman" pitchFamily="18" charset="0"/>
                <a:ea typeface="Segoe UI Semilight" pitchFamily="34" charset="0"/>
                <a:cs typeface="Times New Roman" pitchFamily="18" charset="0"/>
              </a:rPr>
              <a:t> </a:t>
            </a:r>
            <a:r>
              <a:rPr lang="en-US" sz="2400" b="1" i="1" dirty="0" err="1">
                <a:solidFill>
                  <a:srgbClr val="FF0000"/>
                </a:solidFill>
                <a:latin typeface="Times New Roman" pitchFamily="18" charset="0"/>
                <a:ea typeface="Segoe UI Semilight" pitchFamily="34" charset="0"/>
                <a:cs typeface="Times New Roman" pitchFamily="18" charset="0"/>
              </a:rPr>
              <a:t>quả</a:t>
            </a:r>
            <a:r>
              <a:rPr lang="en-US" sz="2400" b="1" i="1" dirty="0">
                <a:solidFill>
                  <a:srgbClr val="FF0000"/>
                </a:solidFill>
                <a:latin typeface="Times New Roman" pitchFamily="18" charset="0"/>
                <a:ea typeface="Segoe UI Semilight" pitchFamily="34" charset="0"/>
                <a:cs typeface="Times New Roman" pitchFamily="18" charset="0"/>
              </a:rPr>
              <a:t>: </a:t>
            </a:r>
          </a:p>
          <a:p>
            <a:pPr marL="171450" indent="-171450">
              <a:spcAft>
                <a:spcPts val="600"/>
              </a:spcAft>
              <a:buClr>
                <a:srgbClr val="929292"/>
              </a:buClr>
            </a:pPr>
            <a:r>
              <a:rPr lang="en-US" sz="2400" b="1" i="1" dirty="0">
                <a:latin typeface="Times New Roman" pitchFamily="18" charset="0"/>
                <a:ea typeface="Segoe UI Semilight" pitchFamily="34" charset="0"/>
                <a:cs typeface="Times New Roman" pitchFamily="18" charset="0"/>
              </a:rPr>
              <a:t>           -   </a:t>
            </a:r>
            <a:r>
              <a:rPr lang="en-US" sz="2400" b="1" i="1" dirty="0" err="1">
                <a:latin typeface="Times New Roman" pitchFamily="18" charset="0"/>
                <a:ea typeface="Segoe UI Semilight" pitchFamily="34" charset="0"/>
                <a:cs typeface="Times New Roman" pitchFamily="18" charset="0"/>
              </a:rPr>
              <a:t>Bản</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thân</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ngày</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càng</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bị</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cô</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lập</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với</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xã</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hội</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tự</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đánh</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mất</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mình</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tự</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làm</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chết</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tâm</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hồn</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mình</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trở</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thành</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kẻ</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vô</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trách</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nhiệm</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vô</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lương</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tâm</a:t>
            </a:r>
            <a:r>
              <a:rPr lang="en-US" sz="2400" b="1" i="1" dirty="0">
                <a:latin typeface="Times New Roman" pitchFamily="18" charset="0"/>
                <a:ea typeface="Segoe UI Semilight" pitchFamily="34" charset="0"/>
                <a:cs typeface="Times New Roman" pitchFamily="18" charset="0"/>
              </a:rPr>
              <a:t>…</a:t>
            </a:r>
            <a:endParaRPr lang="vi-VN" sz="2400" b="1" i="1" dirty="0">
              <a:latin typeface="Times New Roman" pitchFamily="18" charset="0"/>
              <a:ea typeface="Segoe UI Semilight" pitchFamily="34" charset="0"/>
              <a:cs typeface="Times New Roman" pitchFamily="18" charset="0"/>
            </a:endParaRPr>
          </a:p>
          <a:p>
            <a:pPr marL="171450" indent="-171450">
              <a:spcAft>
                <a:spcPts val="600"/>
              </a:spcAft>
              <a:buClr>
                <a:srgbClr val="929292"/>
              </a:buClr>
            </a:pPr>
            <a:r>
              <a:rPr lang="en-US" sz="2400" b="1" i="1" dirty="0">
                <a:latin typeface="Times New Roman" pitchFamily="18" charset="0"/>
                <a:ea typeface="Segoe UI Semilight" pitchFamily="34" charset="0"/>
                <a:cs typeface="Times New Roman" pitchFamily="18" charset="0"/>
              </a:rPr>
              <a:t>           -   </a:t>
            </a:r>
            <a:r>
              <a:rPr lang="en-US" sz="2400" b="1" i="1" dirty="0" err="1">
                <a:latin typeface="Times New Roman" pitchFamily="18" charset="0"/>
                <a:ea typeface="Segoe UI Semilight" pitchFamily="34" charset="0"/>
                <a:cs typeface="Times New Roman" pitchFamily="18" charset="0"/>
              </a:rPr>
              <a:t>Xã</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hội</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vô</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cảm,làm</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rạn</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vỡ</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các</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mối</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quan</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hệ</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xã</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hội</a:t>
            </a:r>
            <a:r>
              <a:rPr lang="en-US" sz="2400" b="1" i="1" dirty="0">
                <a:latin typeface="Times New Roman" pitchFamily="18" charset="0"/>
                <a:ea typeface="Segoe UI Semilight" pitchFamily="34" charset="0"/>
                <a:cs typeface="Times New Roman" pitchFamily="18" charset="0"/>
              </a:rPr>
              <a:t>…</a:t>
            </a:r>
            <a:r>
              <a:rPr lang="vi-VN" sz="2400" b="1" i="1" dirty="0">
                <a:latin typeface="Times New Roman" pitchFamily="18" charset="0"/>
                <a:ea typeface="Segoe UI Semilight" pitchFamily="34" charset="0"/>
                <a:cs typeface="Times New Roman" pitchFamily="18" charset="0"/>
              </a:rPr>
              <a:t>.</a:t>
            </a:r>
          </a:p>
          <a:p>
            <a:pPr marL="171450" indent="-171450">
              <a:spcAft>
                <a:spcPts val="600"/>
              </a:spcAft>
              <a:buClr>
                <a:srgbClr val="929292"/>
              </a:buClr>
            </a:pPr>
            <a:r>
              <a:rPr lang="en-US" sz="2400" b="1" i="1" dirty="0">
                <a:solidFill>
                  <a:srgbClr val="FF0000"/>
                </a:solidFill>
                <a:latin typeface="Times New Roman" pitchFamily="18" charset="0"/>
                <a:ea typeface="Segoe UI Semilight" pitchFamily="34" charset="0"/>
                <a:cs typeface="Times New Roman" pitchFamily="18" charset="0"/>
              </a:rPr>
              <a:t>        e. </a:t>
            </a:r>
            <a:r>
              <a:rPr lang="en-US" sz="2400" b="1" i="1" dirty="0" err="1">
                <a:solidFill>
                  <a:srgbClr val="FF0000"/>
                </a:solidFill>
                <a:latin typeface="Times New Roman" pitchFamily="18" charset="0"/>
                <a:ea typeface="Segoe UI Semilight" pitchFamily="34" charset="0"/>
                <a:cs typeface="Times New Roman" pitchFamily="18" charset="0"/>
              </a:rPr>
              <a:t>Giải</a:t>
            </a:r>
            <a:r>
              <a:rPr lang="en-US" sz="2400" b="1" i="1" dirty="0">
                <a:solidFill>
                  <a:srgbClr val="FF0000"/>
                </a:solidFill>
                <a:latin typeface="Times New Roman" pitchFamily="18" charset="0"/>
                <a:ea typeface="Segoe UI Semilight" pitchFamily="34" charset="0"/>
                <a:cs typeface="Times New Roman" pitchFamily="18" charset="0"/>
              </a:rPr>
              <a:t> </a:t>
            </a:r>
            <a:r>
              <a:rPr lang="en-US" sz="2400" b="1" i="1" dirty="0" err="1">
                <a:solidFill>
                  <a:srgbClr val="FF0000"/>
                </a:solidFill>
                <a:latin typeface="Times New Roman" pitchFamily="18" charset="0"/>
                <a:ea typeface="Segoe UI Semilight" pitchFamily="34" charset="0"/>
                <a:cs typeface="Times New Roman" pitchFamily="18" charset="0"/>
              </a:rPr>
              <a:t>pháp</a:t>
            </a:r>
            <a:r>
              <a:rPr lang="en-US" sz="2400" b="1" i="1" dirty="0">
                <a:solidFill>
                  <a:srgbClr val="FF0000"/>
                </a:solidFill>
                <a:latin typeface="Times New Roman" pitchFamily="18" charset="0"/>
                <a:ea typeface="Segoe UI Semilight" pitchFamily="34" charset="0"/>
                <a:cs typeface="Times New Roman" pitchFamily="18" charset="0"/>
              </a:rPr>
              <a:t>: </a:t>
            </a:r>
          </a:p>
          <a:p>
            <a:pPr marL="171450" indent="-171450">
              <a:spcAft>
                <a:spcPts val="600"/>
              </a:spcAft>
              <a:buClr>
                <a:srgbClr val="929292"/>
              </a:buClr>
            </a:pPr>
            <a:r>
              <a:rPr lang="en-US" sz="2400" b="1" i="1" dirty="0">
                <a:latin typeface="Times New Roman" pitchFamily="18" charset="0"/>
                <a:ea typeface="Segoe UI Semilight" pitchFamily="34" charset="0"/>
                <a:cs typeface="Times New Roman" pitchFamily="18" charset="0"/>
              </a:rPr>
              <a:t>      -   </a:t>
            </a:r>
            <a:r>
              <a:rPr lang="en-US" sz="2400" b="1" i="1" dirty="0" err="1">
                <a:latin typeface="Times New Roman" pitchFamily="18" charset="0"/>
                <a:ea typeface="Segoe UI Semilight" pitchFamily="34" charset="0"/>
                <a:cs typeface="Times New Roman" pitchFamily="18" charset="0"/>
              </a:rPr>
              <a:t>Mỗi</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người</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cần</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làm</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giàu</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tâm</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hồn</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mình</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bằng</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nhiều</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cách</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sống</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hòa</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đồng</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biết</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yêu</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thương</a:t>
            </a:r>
            <a:r>
              <a:rPr lang="en-US" sz="2400" b="1" i="1" dirty="0">
                <a:latin typeface="Times New Roman" pitchFamily="18" charset="0"/>
                <a:ea typeface="Segoe UI Semilight" pitchFamily="34" charset="0"/>
                <a:cs typeface="Times New Roman" pitchFamily="18" charset="0"/>
              </a:rPr>
              <a:t>.</a:t>
            </a:r>
          </a:p>
          <a:p>
            <a:pPr marL="171450" indent="-171450">
              <a:spcAft>
                <a:spcPts val="600"/>
              </a:spcAft>
              <a:buClr>
                <a:srgbClr val="929292"/>
              </a:buClr>
            </a:pPr>
            <a:r>
              <a:rPr lang="en-US" sz="2400" b="1" i="1" dirty="0">
                <a:latin typeface="Times New Roman" pitchFamily="18" charset="0"/>
                <a:ea typeface="Segoe UI Semilight" pitchFamily="34" charset="0"/>
                <a:cs typeface="Times New Roman" pitchFamily="18" charset="0"/>
              </a:rPr>
              <a:t>      -  </a:t>
            </a:r>
            <a:r>
              <a:rPr lang="en-US" sz="2400" b="1" i="1" dirty="0" err="1">
                <a:latin typeface="Times New Roman" pitchFamily="18" charset="0"/>
                <a:ea typeface="Segoe UI Semilight" pitchFamily="34" charset="0"/>
                <a:cs typeface="Times New Roman" pitchFamily="18" charset="0"/>
              </a:rPr>
              <a:t>Xã</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hội</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quan</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tâm</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giúp</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đỡ</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những</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người</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có</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dấu</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hiệu</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của</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bệnh</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vô</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cảm</a:t>
            </a:r>
            <a:r>
              <a:rPr lang="en-US" sz="2400" b="1" i="1" dirty="0">
                <a:latin typeface="Times New Roman" pitchFamily="18" charset="0"/>
                <a:ea typeface="Segoe UI Semilight" pitchFamily="34" charset="0"/>
                <a:cs typeface="Times New Roman" pitchFamily="18" charset="0"/>
              </a:rPr>
              <a:t>”…</a:t>
            </a:r>
          </a:p>
          <a:p>
            <a:pPr marL="171450" indent="-171450">
              <a:spcAft>
                <a:spcPts val="600"/>
              </a:spcAft>
              <a:buClr>
                <a:srgbClr val="929292"/>
              </a:buClr>
            </a:pPr>
            <a:r>
              <a:rPr lang="en-US" sz="2400" b="1" i="1" dirty="0">
                <a:solidFill>
                  <a:srgbClr val="FF0000"/>
                </a:solidFill>
                <a:latin typeface="Times New Roman" pitchFamily="18" charset="0"/>
                <a:ea typeface="Segoe UI Semilight" pitchFamily="34" charset="0"/>
                <a:cs typeface="Times New Roman" pitchFamily="18" charset="0"/>
              </a:rPr>
              <a:t>          f. </a:t>
            </a:r>
            <a:r>
              <a:rPr lang="en-US" sz="2400" b="1" i="1" dirty="0" err="1">
                <a:solidFill>
                  <a:srgbClr val="FF0000"/>
                </a:solidFill>
                <a:latin typeface="Times New Roman" pitchFamily="18" charset="0"/>
                <a:ea typeface="Segoe UI Semilight" pitchFamily="34" charset="0"/>
                <a:cs typeface="Times New Roman" pitchFamily="18" charset="0"/>
              </a:rPr>
              <a:t>Bàn</a:t>
            </a:r>
            <a:r>
              <a:rPr lang="en-US" sz="2400" b="1" i="1" dirty="0">
                <a:solidFill>
                  <a:srgbClr val="FF0000"/>
                </a:solidFill>
                <a:latin typeface="Times New Roman" pitchFamily="18" charset="0"/>
                <a:ea typeface="Segoe UI Semilight" pitchFamily="34" charset="0"/>
                <a:cs typeface="Times New Roman" pitchFamily="18" charset="0"/>
              </a:rPr>
              <a:t> </a:t>
            </a:r>
            <a:r>
              <a:rPr lang="en-US" sz="2400" b="1" i="1" dirty="0" err="1">
                <a:solidFill>
                  <a:srgbClr val="FF0000"/>
                </a:solidFill>
                <a:latin typeface="Times New Roman" pitchFamily="18" charset="0"/>
                <a:ea typeface="Segoe UI Semilight" pitchFamily="34" charset="0"/>
                <a:cs typeface="Times New Roman" pitchFamily="18" charset="0"/>
              </a:rPr>
              <a:t>bạc</a:t>
            </a:r>
            <a:r>
              <a:rPr lang="en-US" sz="2400" b="1" i="1" dirty="0">
                <a:solidFill>
                  <a:srgbClr val="FF0000"/>
                </a:solidFill>
                <a:latin typeface="Times New Roman" pitchFamily="18" charset="0"/>
                <a:ea typeface="Segoe UI Semilight" pitchFamily="34" charset="0"/>
                <a:cs typeface="Times New Roman" pitchFamily="18" charset="0"/>
              </a:rPr>
              <a:t>, </a:t>
            </a:r>
            <a:r>
              <a:rPr lang="en-US" sz="2400" b="1" i="1" dirty="0" err="1">
                <a:solidFill>
                  <a:srgbClr val="FF0000"/>
                </a:solidFill>
                <a:latin typeface="Times New Roman" pitchFamily="18" charset="0"/>
                <a:ea typeface="Segoe UI Semilight" pitchFamily="34" charset="0"/>
                <a:cs typeface="Times New Roman" pitchFamily="18" charset="0"/>
              </a:rPr>
              <a:t>mở</a:t>
            </a:r>
            <a:r>
              <a:rPr lang="en-US" sz="2400" b="1" i="1" dirty="0">
                <a:solidFill>
                  <a:srgbClr val="FF0000"/>
                </a:solidFill>
                <a:latin typeface="Times New Roman" pitchFamily="18" charset="0"/>
                <a:ea typeface="Segoe UI Semilight" pitchFamily="34" charset="0"/>
                <a:cs typeface="Times New Roman" pitchFamily="18" charset="0"/>
              </a:rPr>
              <a:t> </a:t>
            </a:r>
            <a:r>
              <a:rPr lang="en-US" sz="2400" b="1" i="1" dirty="0" err="1">
                <a:solidFill>
                  <a:srgbClr val="FF0000"/>
                </a:solidFill>
                <a:latin typeface="Times New Roman" pitchFamily="18" charset="0"/>
                <a:ea typeface="Segoe UI Semilight" pitchFamily="34" charset="0"/>
                <a:cs typeface="Times New Roman" pitchFamily="18" charset="0"/>
              </a:rPr>
              <a:t>rộng</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anose="02020603050405020304" pitchFamily="18" charset="0"/>
                <a:cs typeface="Times New Roman" panose="02020603050405020304" pitchFamily="18" charset="0"/>
              </a:rPr>
              <a:t>bên</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cạnh</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những</a:t>
            </a:r>
            <a:r>
              <a:rPr lang="en-US" sz="2400" b="1" i="1" dirty="0">
                <a:latin typeface="Times New Roman" panose="02020603050405020304" pitchFamily="18" charset="0"/>
                <a:cs typeface="Times New Roman" panose="02020603050405020304" pitchFamily="18" charset="0"/>
              </a:rPr>
              <a:t> con </a:t>
            </a:r>
            <a:r>
              <a:rPr lang="en-US" sz="2400" b="1" i="1" dirty="0" err="1">
                <a:latin typeface="Times New Roman" panose="02020603050405020304" pitchFamily="18" charset="0"/>
                <a:cs typeface="Times New Roman" panose="02020603050405020304" pitchFamily="18" charset="0"/>
              </a:rPr>
              <a:t>người</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vô</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cảm</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thì</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vẫn</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có</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rất</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nhiều</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trái</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tim</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nhân</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ái</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yêu</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thương</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Họ</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là</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những</a:t>
            </a:r>
            <a:r>
              <a:rPr lang="en-US" sz="2400" b="1" i="1" dirty="0">
                <a:latin typeface="Times New Roman" panose="02020603050405020304" pitchFamily="18" charset="0"/>
                <a:cs typeface="Times New Roman" panose="02020603050405020304" pitchFamily="18" charset="0"/>
              </a:rPr>
              <a:t> con </a:t>
            </a:r>
            <a:r>
              <a:rPr lang="en-US" sz="2400" b="1" i="1" dirty="0" err="1">
                <a:latin typeface="Times New Roman" panose="02020603050405020304" pitchFamily="18" charset="0"/>
                <a:cs typeface="Times New Roman" panose="02020603050405020304" pitchFamily="18" charset="0"/>
              </a:rPr>
              <a:t>người</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rất</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đáng</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được</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ngợi</a:t>
            </a:r>
            <a:r>
              <a:rPr lang="en-US" sz="2400" b="1" i="1" dirty="0">
                <a:latin typeface="Times New Roman" panose="02020603050405020304" pitchFamily="18" charset="0"/>
                <a:cs typeface="Times New Roman" panose="02020603050405020304" pitchFamily="18" charset="0"/>
              </a:rPr>
              <a:t> ca, </a:t>
            </a:r>
            <a:r>
              <a:rPr lang="en-US" sz="2400" b="1" i="1" dirty="0" err="1">
                <a:latin typeface="Times New Roman" panose="02020603050405020304" pitchFamily="18" charset="0"/>
                <a:cs typeface="Times New Roman" panose="02020603050405020304" pitchFamily="18" charset="0"/>
              </a:rPr>
              <a:t>trân</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trọng</a:t>
            </a:r>
            <a:endParaRPr lang="en-US" sz="2400" b="1" i="1" dirty="0">
              <a:latin typeface="Times New Roman" pitchFamily="18" charset="0"/>
              <a:ea typeface="Segoe UI Semilight" pitchFamily="34" charset="0"/>
              <a:cs typeface="Times New Roman" pitchFamily="18" charset="0"/>
            </a:endParaRPr>
          </a:p>
          <a:p>
            <a:pPr marL="342900" indent="-342900">
              <a:spcAft>
                <a:spcPts val="600"/>
              </a:spcAft>
              <a:buClr>
                <a:srgbClr val="929292"/>
              </a:buClr>
            </a:pPr>
            <a:r>
              <a:rPr lang="en-US" sz="2400" b="1" i="1" dirty="0">
                <a:latin typeface="Times New Roman" pitchFamily="18" charset="0"/>
                <a:ea typeface="Segoe UI Semilight" pitchFamily="34" charset="0"/>
                <a:cs typeface="Times New Roman" pitchFamily="18" charset="0"/>
              </a:rPr>
              <a:t>3</a:t>
            </a:r>
            <a:r>
              <a:rPr lang="en-US" sz="2400" b="1" i="1" dirty="0">
                <a:solidFill>
                  <a:srgbClr val="FF0000"/>
                </a:solidFill>
                <a:latin typeface="Times New Roman" pitchFamily="18" charset="0"/>
                <a:ea typeface="Segoe UI Semilight" pitchFamily="34" charset="0"/>
                <a:cs typeface="Times New Roman" pitchFamily="18" charset="0"/>
              </a:rPr>
              <a:t>. </a:t>
            </a:r>
            <a:r>
              <a:rPr lang="en-US" sz="2400" b="1" i="1" dirty="0" err="1">
                <a:solidFill>
                  <a:srgbClr val="FF0000"/>
                </a:solidFill>
                <a:latin typeface="Times New Roman" pitchFamily="18" charset="0"/>
                <a:ea typeface="Segoe UI Semilight" pitchFamily="34" charset="0"/>
                <a:cs typeface="Times New Roman" pitchFamily="18" charset="0"/>
              </a:rPr>
              <a:t>Kết</a:t>
            </a:r>
            <a:r>
              <a:rPr lang="en-US" sz="2400" b="1" i="1" dirty="0">
                <a:solidFill>
                  <a:srgbClr val="FF0000"/>
                </a:solidFill>
                <a:latin typeface="Times New Roman" pitchFamily="18" charset="0"/>
                <a:ea typeface="Segoe UI Semilight" pitchFamily="34" charset="0"/>
                <a:cs typeface="Times New Roman" pitchFamily="18" charset="0"/>
              </a:rPr>
              <a:t> </a:t>
            </a:r>
            <a:r>
              <a:rPr lang="en-US" sz="2400" b="1" i="1" dirty="0" err="1">
                <a:solidFill>
                  <a:srgbClr val="FF0000"/>
                </a:solidFill>
                <a:latin typeface="Times New Roman" pitchFamily="18" charset="0"/>
                <a:ea typeface="Segoe UI Semilight" pitchFamily="34" charset="0"/>
                <a:cs typeface="Times New Roman" pitchFamily="18" charset="0"/>
              </a:rPr>
              <a:t>đoạn</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Khẳng</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định</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vấn</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đề</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Liên</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hệ</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với</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bản</a:t>
            </a:r>
            <a:r>
              <a:rPr lang="en-US" sz="2400" b="1" i="1" dirty="0">
                <a:latin typeface="Times New Roman" pitchFamily="18" charset="0"/>
                <a:ea typeface="Segoe UI Semilight" pitchFamily="34" charset="0"/>
                <a:cs typeface="Times New Roman" pitchFamily="18" charset="0"/>
              </a:rPr>
              <a:t> </a:t>
            </a:r>
            <a:r>
              <a:rPr lang="en-US" sz="2400" b="1" i="1" dirty="0" err="1">
                <a:latin typeface="Times New Roman" pitchFamily="18" charset="0"/>
                <a:ea typeface="Segoe UI Semilight" pitchFamily="34" charset="0"/>
                <a:cs typeface="Times New Roman" pitchFamily="18" charset="0"/>
              </a:rPr>
              <a:t>thân</a:t>
            </a:r>
            <a:endParaRPr lang="vi-VN" sz="2400" b="1" i="1" dirty="0">
              <a:latin typeface="Times New Roman" pitchFamily="18" charset="0"/>
              <a:ea typeface="Segoe UI Semilight" pitchFamily="34" charset="0"/>
              <a:cs typeface="Times New Roman" pitchFamily="18" charset="0"/>
            </a:endParaRPr>
          </a:p>
          <a:p>
            <a:pPr marL="171450" indent="-171450">
              <a:spcAft>
                <a:spcPts val="600"/>
              </a:spcAft>
              <a:buClr>
                <a:srgbClr val="929292"/>
              </a:buClr>
              <a:buFont typeface="Wingdings" pitchFamily="2" charset="2"/>
              <a:buChar char="§"/>
            </a:pPr>
            <a:endParaRPr lang="vi-VN" sz="2400" b="1" i="1" dirty="0">
              <a:latin typeface="Times New Roman" pitchFamily="18" charset="0"/>
              <a:ea typeface="Segoe UI Semilight" pitchFamily="34" charset="0"/>
              <a:cs typeface="Times New Roman" pitchFamily="18" charset="0"/>
            </a:endParaRPr>
          </a:p>
          <a:p>
            <a:r>
              <a:rPr lang="pt-BR" sz="2400" b="1" i="1" dirty="0">
                <a:latin typeface="Times New Roman" panose="02020603050405020304" pitchFamily="18" charset="0"/>
                <a:cs typeface="Times New Roman" panose="02020603050405020304" pitchFamily="18" charset="0"/>
              </a:rPr>
              <a:t> </a:t>
            </a:r>
            <a:endParaRPr lang="en-US" sz="2400" b="1" i="1" dirty="0">
              <a:latin typeface="Times New Roman" panose="02020603050405020304" pitchFamily="18" charset="0"/>
              <a:cs typeface="Times New Roman" panose="02020603050405020304" pitchFamily="18" charset="0"/>
            </a:endParaRPr>
          </a:p>
        </p:txBody>
      </p:sp>
      <p:sp>
        <p:nvSpPr>
          <p:cNvPr id="40966" name="Text Box 6"/>
          <p:cNvSpPr txBox="1">
            <a:spLocks noChangeArrowheads="1"/>
          </p:cNvSpPr>
          <p:nvPr/>
        </p:nvSpPr>
        <p:spPr bwMode="auto">
          <a:xfrm>
            <a:off x="0" y="5056188"/>
            <a:ext cx="8686800" cy="519112"/>
          </a:xfrm>
          <a:prstGeom prst="rect">
            <a:avLst/>
          </a:prstGeom>
          <a:noFill/>
          <a:ln w="9525">
            <a:noFill/>
            <a:miter lim="800000"/>
            <a:headEnd/>
            <a:tailEnd/>
          </a:ln>
          <a:effectLst/>
        </p:spPr>
        <p:txBody>
          <a:bodyPr>
            <a:spAutoFit/>
          </a:bodyPr>
          <a:lstStyle/>
          <a:p>
            <a:pPr>
              <a:spcBef>
                <a:spcPct val="50000"/>
              </a:spcBef>
            </a:pPr>
            <a:endParaRPr lang="en-US"/>
          </a:p>
        </p:txBody>
      </p:sp>
    </p:spTree>
    <p:extLst>
      <p:ext uri="{BB962C8B-B14F-4D97-AF65-F5344CB8AC3E}">
        <p14:creationId xmlns:p14="http://schemas.microsoft.com/office/powerpoint/2010/main" val="1574017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728990"/>
            <a:ext cx="91440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546100" algn="just" defTabSz="914400" rtl="0" eaLnBrk="1" fontAlgn="base" latinLnBrk="0" hangingPunct="1">
              <a:lnSpc>
                <a:spcPct val="100000"/>
              </a:lnSpc>
              <a:spcBef>
                <a:spcPct val="0"/>
              </a:spcBef>
              <a:spcAft>
                <a:spcPct val="0"/>
              </a:spcAft>
              <a:buClrTx/>
              <a:buSzTx/>
              <a:buFontTx/>
              <a:buNone/>
              <a:tabLst/>
            </a:pPr>
            <a:r>
              <a:rPr kumimoji="0" lang="pt-BR" sz="32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Dàn</a:t>
            </a:r>
            <a:r>
              <a:rPr kumimoji="0" lang="pt-BR" sz="32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ý đoạn văn: </a:t>
            </a:r>
          </a:p>
          <a:p>
            <a:pPr marL="0" marR="0" lvl="0" indent="546100" algn="just" defTabSz="914400" rtl="0" eaLnBrk="1" fontAlgn="base" latinLnBrk="0" hangingPunct="1">
              <a:lnSpc>
                <a:spcPct val="100000"/>
              </a:lnSpc>
              <a:spcBef>
                <a:spcPct val="0"/>
              </a:spcBef>
              <a:spcAft>
                <a:spcPct val="0"/>
              </a:spcAft>
              <a:buClrTx/>
              <a:buSzTx/>
              <a:buFontTx/>
              <a:buNone/>
              <a:tabLst/>
            </a:pPr>
            <a:endParaRPr kumimoji="0" lang="pt-BR" sz="3200" b="1" i="0" u="none" strike="noStrike" cap="none" normalizeH="0" dirty="0">
              <a:ln>
                <a:noFill/>
              </a:ln>
              <a:solidFill>
                <a:schemeClr val="tx1"/>
              </a:solidFill>
              <a:effectLst/>
              <a:latin typeface="Times New Roman" pitchFamily="18" charset="0"/>
              <a:ea typeface="Calibri" pitchFamily="34" charset="0"/>
              <a:cs typeface="Times New Roman" pitchFamily="18" charset="0"/>
            </a:endParaRPr>
          </a:p>
          <a:p>
            <a:pPr marL="0" marR="0" lvl="0" indent="546100" algn="just" defTabSz="914400" rtl="0" eaLnBrk="1" fontAlgn="base" latinLnBrk="0" hangingPunct="1">
              <a:lnSpc>
                <a:spcPct val="100000"/>
              </a:lnSpc>
              <a:spcBef>
                <a:spcPct val="0"/>
              </a:spcBef>
              <a:spcAft>
                <a:spcPct val="0"/>
              </a:spcAft>
              <a:buClrTx/>
              <a:buSzTx/>
              <a:buFontTx/>
              <a:buNone/>
              <a:tabLst/>
            </a:pPr>
            <a:endParaRPr lang="en-US" sz="2400" dirty="0">
              <a:solidFill>
                <a:srgbClr val="FF0000"/>
              </a:solidFill>
              <a:latin typeface="Times New Roman" pitchFamily="18" charset="0"/>
              <a:cs typeface="Times New Roman" pitchFamily="18" charset="0"/>
            </a:endParaRPr>
          </a:p>
          <a:p>
            <a:pPr marL="0" marR="0" lvl="0" indent="546100" algn="just" defTabSz="914400" rtl="0" eaLnBrk="1" fontAlgn="base" latinLnBrk="0" hangingPunct="1">
              <a:lnSpc>
                <a:spcPct val="100000"/>
              </a:lnSpc>
              <a:spcBef>
                <a:spcPct val="0"/>
              </a:spcBef>
              <a:spcAft>
                <a:spcPct val="0"/>
              </a:spcAft>
              <a:buClrTx/>
              <a:buSzTx/>
              <a:buFontTx/>
              <a:buNone/>
              <a:tabLst/>
            </a:pPr>
            <a:endParaRPr lang="en-US" sz="2400" dirty="0">
              <a:solidFill>
                <a:srgbClr val="FF0000"/>
              </a:solidFill>
              <a:latin typeface="Times New Roman" pitchFamily="18" charset="0"/>
              <a:cs typeface="Times New Roman" pitchFamily="18" charset="0"/>
            </a:endParaRPr>
          </a:p>
        </p:txBody>
      </p:sp>
      <p:sp>
        <p:nvSpPr>
          <p:cNvPr id="3" name="Rectangle 2"/>
          <p:cNvSpPr/>
          <p:nvPr/>
        </p:nvSpPr>
        <p:spPr>
          <a:xfrm>
            <a:off x="304800" y="1600200"/>
            <a:ext cx="8686800" cy="1569660"/>
          </a:xfrm>
          <a:prstGeom prst="rect">
            <a:avLst/>
          </a:prstGeom>
        </p:spPr>
        <p:txBody>
          <a:bodyPr wrap="square">
            <a:spAutoFit/>
          </a:bodyPr>
          <a:lstStyle/>
          <a:p>
            <a:pPr indent="546100" algn="just" fontAlgn="base">
              <a:spcBef>
                <a:spcPct val="0"/>
              </a:spcBef>
              <a:spcAft>
                <a:spcPct val="0"/>
              </a:spcAft>
            </a:pPr>
            <a:r>
              <a:rPr lang="pt-BR" sz="2400" b="1" dirty="0">
                <a:solidFill>
                  <a:srgbClr val="FF0000"/>
                </a:solidFill>
                <a:latin typeface="Times New Roman" pitchFamily="18" charset="0"/>
                <a:cs typeface="Times New Roman" pitchFamily="18" charset="0"/>
              </a:rPr>
              <a:t>Bài tập 2: </a:t>
            </a:r>
            <a:r>
              <a:rPr lang="pt-BR" sz="2400" dirty="0">
                <a:solidFill>
                  <a:srgbClr val="FF0000"/>
                </a:solidFill>
                <a:latin typeface="Times New Roman" pitchFamily="18" charset="0"/>
                <a:cs typeface="Times New Roman" pitchFamily="18" charset="0"/>
              </a:rPr>
              <a:t>Xung quanh chúng ta có nhiều tấm gương vượt lên số phận, học tập và thành công trong cuộc sống, em hãy v</a:t>
            </a:r>
            <a:r>
              <a:rPr lang="en-US" sz="2400" dirty="0" err="1">
                <a:solidFill>
                  <a:srgbClr val="FF0000"/>
                </a:solidFill>
                <a:latin typeface="Times New Roman" pitchFamily="18" charset="0"/>
                <a:cs typeface="Times New Roman" pitchFamily="18" charset="0"/>
              </a:rPr>
              <a:t>iết</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đoạn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văn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khoảng</a:t>
            </a:r>
            <a:r>
              <a:rPr lang="en-US" sz="2400" dirty="0">
                <a:solidFill>
                  <a:srgbClr val="FF0000"/>
                </a:solidFill>
                <a:latin typeface="Times New Roman" pitchFamily="18" charset="0"/>
                <a:cs typeface="Times New Roman" pitchFamily="18" charset="0"/>
              </a:rPr>
              <a:t> 2/ 3 </a:t>
            </a:r>
            <a:r>
              <a:rPr lang="en-US" sz="2400" dirty="0" err="1">
                <a:solidFill>
                  <a:srgbClr val="FF0000"/>
                </a:solidFill>
                <a:latin typeface="Times New Roman" pitchFamily="18" charset="0"/>
                <a:cs typeface="Times New Roman" pitchFamily="18" charset="0"/>
              </a:rPr>
              <a:t>trang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giấy</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thi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nêu</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suy</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nghĩ</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của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em</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về</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những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người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không</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chịu</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thua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số</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phận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ấy</a:t>
            </a:r>
            <a:r>
              <a:rPr lang="en-US" sz="2400" dirty="0">
                <a:solidFill>
                  <a:srgbClr val="FF0000"/>
                </a:solidFill>
                <a:latin typeface="Times New Roman" pitchFamily="18" charset="0"/>
                <a:cs typeface="Times New Roman" pitchFamily="18" charset="0"/>
              </a:rPr>
              <a:t>.</a:t>
            </a:r>
          </a:p>
        </p:txBody>
      </p:sp>
    </p:spTree>
    <p:extLst>
      <p:ext uri="{BB962C8B-B14F-4D97-AF65-F5344CB8AC3E}">
        <p14:creationId xmlns:p14="http://schemas.microsoft.com/office/powerpoint/2010/main" val="3705143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err="1"/>
              <a:t>Hiệp</a:t>
            </a:r>
            <a:r>
              <a:rPr lang="en-US" sz="3100" dirty="0"/>
              <a:t> </a:t>
            </a:r>
            <a:r>
              <a:rPr lang="en-US" sz="3100" dirty="0" err="1"/>
              <a:t>sĩ</a:t>
            </a:r>
            <a:r>
              <a:rPr lang="en-US" sz="3100" dirty="0"/>
              <a:t> </a:t>
            </a:r>
            <a:r>
              <a:rPr lang="en-US" sz="3100" dirty="0" err="1"/>
              <a:t>công</a:t>
            </a:r>
            <a:r>
              <a:rPr lang="en-US" sz="3100" dirty="0"/>
              <a:t> </a:t>
            </a:r>
            <a:r>
              <a:rPr lang="en-US" sz="3100" dirty="0" err="1"/>
              <a:t>nghệ</a:t>
            </a:r>
            <a:r>
              <a:rPr lang="en-US" sz="3100" dirty="0"/>
              <a:t> </a:t>
            </a:r>
            <a:r>
              <a:rPr lang="en-US" sz="3100" dirty="0" err="1"/>
              <a:t>thông</a:t>
            </a:r>
            <a:r>
              <a:rPr lang="en-US" sz="3100" dirty="0"/>
              <a:t> tin – </a:t>
            </a:r>
            <a:r>
              <a:rPr lang="en-US" sz="3100" dirty="0" err="1"/>
              <a:t>Nguyễn</a:t>
            </a:r>
            <a:r>
              <a:rPr lang="en-US" sz="3100" dirty="0"/>
              <a:t> </a:t>
            </a:r>
            <a:r>
              <a:rPr lang="en-US" sz="3100" dirty="0" err="1"/>
              <a:t>Công</a:t>
            </a:r>
            <a:r>
              <a:rPr lang="en-US" sz="3100" dirty="0"/>
              <a:t> </a:t>
            </a:r>
            <a:r>
              <a:rPr lang="en-US" sz="3100" dirty="0" err="1"/>
              <a:t>Hùng</a:t>
            </a:r>
            <a:br>
              <a:rPr lang="en-US" dirty="0"/>
            </a:br>
            <a:endParaRPr lang="en-US" dirty="0"/>
          </a:p>
        </p:txBody>
      </p:sp>
      <p:pic>
        <p:nvPicPr>
          <p:cNvPr id="1026" name="Picture 2" descr="C:\Users\a\Downloads\unnamed.jpg"/>
          <p:cNvPicPr>
            <a:picLocks noGrp="1" noChangeAspect="1" noChangeArrowheads="1"/>
          </p:cNvPicPr>
          <p:nvPr>
            <p:ph idx="1"/>
          </p:nvPr>
        </p:nvPicPr>
        <p:blipFill>
          <a:blip r:embed="rId2"/>
          <a:srcRect/>
          <a:stretch>
            <a:fillRect/>
          </a:stretch>
        </p:blipFill>
        <p:spPr bwMode="auto">
          <a:xfrm>
            <a:off x="1" y="1143000"/>
            <a:ext cx="9144000" cy="4983163"/>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sz="3100" dirty="0"/>
              <a:t>Nguyễn Sơn Lâm – chinh phục Phan xi păng bằng nạng gỗ</a:t>
            </a:r>
            <a:br>
              <a:rPr lang="vi-VN" dirty="0"/>
            </a:br>
            <a:endParaRPr lang="en-US" dirty="0"/>
          </a:p>
        </p:txBody>
      </p:sp>
      <p:pic>
        <p:nvPicPr>
          <p:cNvPr id="2050" name="Picture 2" descr="C:\Users\a\Downloads\unnamed (1).jpg"/>
          <p:cNvPicPr>
            <a:picLocks noGrp="1" noChangeAspect="1" noChangeArrowheads="1"/>
          </p:cNvPicPr>
          <p:nvPr>
            <p:ph idx="1"/>
          </p:nvPr>
        </p:nvPicPr>
        <p:blipFill>
          <a:blip r:embed="rId2"/>
          <a:srcRect/>
          <a:stretch>
            <a:fillRect/>
          </a:stretch>
        </p:blipFill>
        <p:spPr bwMode="auto">
          <a:xfrm>
            <a:off x="1" y="1600200"/>
            <a:ext cx="9144000" cy="4953000"/>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Hiệp</a:t>
            </a:r>
            <a:r>
              <a:rPr lang="en-US" dirty="0"/>
              <a:t> </a:t>
            </a:r>
            <a:r>
              <a:rPr lang="en-US" dirty="0" err="1"/>
              <a:t>sĩ</a:t>
            </a:r>
            <a:r>
              <a:rPr lang="en-US" dirty="0"/>
              <a:t> </a:t>
            </a:r>
            <a:r>
              <a:rPr lang="en-US" dirty="0" err="1"/>
              <a:t>Nguyễn</a:t>
            </a:r>
            <a:r>
              <a:rPr lang="en-US" dirty="0"/>
              <a:t> </a:t>
            </a:r>
            <a:r>
              <a:rPr lang="en-US" dirty="0" err="1"/>
              <a:t>Thảo</a:t>
            </a:r>
            <a:r>
              <a:rPr lang="en-US" dirty="0"/>
              <a:t> </a:t>
            </a:r>
            <a:r>
              <a:rPr lang="en-US" dirty="0" err="1"/>
              <a:t>Vân</a:t>
            </a:r>
            <a:br>
              <a:rPr lang="en-US" dirty="0"/>
            </a:br>
            <a:endParaRPr lang="en-US" dirty="0"/>
          </a:p>
        </p:txBody>
      </p:sp>
      <p:pic>
        <p:nvPicPr>
          <p:cNvPr id="5122" name="Picture 2" descr="C:\Users\a\Downloads\unnamed (4).jpg"/>
          <p:cNvPicPr>
            <a:picLocks noGrp="1" noChangeAspect="1" noChangeArrowheads="1"/>
          </p:cNvPicPr>
          <p:nvPr>
            <p:ph idx="1"/>
          </p:nvPr>
        </p:nvPicPr>
        <p:blipFill>
          <a:blip r:embed="rId2"/>
          <a:srcRect/>
          <a:stretch>
            <a:fillRect/>
          </a:stretch>
        </p:blipFill>
        <p:spPr bwMode="auto">
          <a:xfrm>
            <a:off x="228600" y="1371600"/>
            <a:ext cx="8763000" cy="4663281"/>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sz="3100" dirty="0"/>
              <a:t>Cô gái “xương thủy tinh” Nguyễn Phương Anh</a:t>
            </a:r>
            <a:br>
              <a:rPr lang="vi-VN" dirty="0"/>
            </a:br>
            <a:endParaRPr lang="en-US" dirty="0"/>
          </a:p>
        </p:txBody>
      </p:sp>
      <p:pic>
        <p:nvPicPr>
          <p:cNvPr id="3074" name="Picture 2" descr="C:\Users\a\Downloads\unnamed (2).jpg"/>
          <p:cNvPicPr>
            <a:picLocks noGrp="1" noChangeAspect="1" noChangeArrowheads="1"/>
          </p:cNvPicPr>
          <p:nvPr>
            <p:ph idx="1"/>
          </p:nvPr>
        </p:nvPicPr>
        <p:blipFill>
          <a:blip r:embed="rId2"/>
          <a:srcRect/>
          <a:stretch>
            <a:fillRect/>
          </a:stretch>
        </p:blipFill>
        <p:spPr bwMode="auto">
          <a:xfrm>
            <a:off x="609601" y="1600200"/>
            <a:ext cx="7620000" cy="4525963"/>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dirty="0"/>
              <a:t>Trần Trà My: Nhà văn của nghị lực</a:t>
            </a:r>
            <a:br>
              <a:rPr lang="vi-VN" dirty="0"/>
            </a:br>
            <a:endParaRPr lang="en-US" dirty="0"/>
          </a:p>
        </p:txBody>
      </p:sp>
      <p:pic>
        <p:nvPicPr>
          <p:cNvPr id="4098" name="Picture 2" descr="C:\Users\a\Downloads\unnamed (3).jpg"/>
          <p:cNvPicPr>
            <a:picLocks noGrp="1" noChangeAspect="1" noChangeArrowheads="1"/>
          </p:cNvPicPr>
          <p:nvPr>
            <p:ph idx="1"/>
          </p:nvPr>
        </p:nvPicPr>
        <p:blipFill>
          <a:blip r:embed="rId2"/>
          <a:srcRect/>
          <a:stretch>
            <a:fillRect/>
          </a:stretch>
        </p:blipFill>
        <p:spPr bwMode="auto">
          <a:xfrm>
            <a:off x="1175405" y="1600200"/>
            <a:ext cx="6793190" cy="4525963"/>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sz="3100" dirty="0"/>
              <a:t>Đoàn Phạm Khiêm – Người soạn từ điển cho trẻ câm điếc</a:t>
            </a:r>
            <a:br>
              <a:rPr lang="vi-VN" dirty="0"/>
            </a:br>
            <a:endParaRPr lang="en-US" dirty="0"/>
          </a:p>
        </p:txBody>
      </p:sp>
      <p:pic>
        <p:nvPicPr>
          <p:cNvPr id="6146" name="Picture 2" descr="C:\Users\a\Downloads\unnamed (5).jpg"/>
          <p:cNvPicPr>
            <a:picLocks noGrp="1" noChangeAspect="1" noChangeArrowheads="1"/>
          </p:cNvPicPr>
          <p:nvPr>
            <p:ph idx="1"/>
          </p:nvPr>
        </p:nvPicPr>
        <p:blipFill>
          <a:blip r:embed="rId2"/>
          <a:srcRect/>
          <a:stretch>
            <a:fillRect/>
          </a:stretch>
        </p:blipFill>
        <p:spPr bwMode="auto">
          <a:xfrm>
            <a:off x="990600" y="1600200"/>
            <a:ext cx="7543800" cy="4525963"/>
          </a:xfrm>
          <a:prstGeom prst="rect">
            <a:avLst/>
          </a:prstGeom>
          <a:no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sz="3100" dirty="0"/>
              <a:t>Bùi Ngọc Thịnh - Kỷ lục gia châu Á 12 tuổi chơi 7 nhạc cụ</a:t>
            </a:r>
            <a:br>
              <a:rPr lang="vi-VN" dirty="0"/>
            </a:br>
            <a:endParaRPr lang="en-US" dirty="0"/>
          </a:p>
        </p:txBody>
      </p:sp>
      <p:pic>
        <p:nvPicPr>
          <p:cNvPr id="7170" name="Picture 2" descr="C:\Users\a\Downloads\unnamed (6).jpg"/>
          <p:cNvPicPr>
            <a:picLocks noGrp="1" noChangeAspect="1" noChangeArrowheads="1"/>
          </p:cNvPicPr>
          <p:nvPr>
            <p:ph idx="1"/>
          </p:nvPr>
        </p:nvPicPr>
        <p:blipFill>
          <a:blip r:embed="rId2"/>
          <a:srcRect/>
          <a:stretch>
            <a:fillRect/>
          </a:stretch>
        </p:blipFill>
        <p:spPr bwMode="auto">
          <a:xfrm>
            <a:off x="685800" y="1600200"/>
            <a:ext cx="7696200" cy="4525963"/>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sz="3100" dirty="0"/>
              <a:t>Nguyễn Minh Trí - chàng sinh viên không tay kiên cường</a:t>
            </a:r>
            <a:br>
              <a:rPr lang="vi-VN" dirty="0"/>
            </a:br>
            <a:endParaRPr lang="en-US" dirty="0"/>
          </a:p>
        </p:txBody>
      </p:sp>
      <p:pic>
        <p:nvPicPr>
          <p:cNvPr id="8194" name="Picture 2" descr="C:\Users\a\Downloads\unnamed.jpg"/>
          <p:cNvPicPr>
            <a:picLocks noGrp="1" noChangeAspect="1" noChangeArrowheads="1"/>
          </p:cNvPicPr>
          <p:nvPr>
            <p:ph idx="1"/>
          </p:nvPr>
        </p:nvPicPr>
        <p:blipFill>
          <a:blip r:embed="rId2"/>
          <a:srcRect/>
          <a:stretch>
            <a:fillRect/>
          </a:stretch>
        </p:blipFill>
        <p:spPr bwMode="auto">
          <a:xfrm>
            <a:off x="762000" y="1720056"/>
            <a:ext cx="7620000" cy="4286250"/>
          </a:xfrm>
          <a:prstGeom prst="rect">
            <a:avLst/>
          </a:prstGeo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0" y="609600"/>
            <a:ext cx="9144000" cy="6124754"/>
          </a:xfrm>
          <a:prstGeom prst="rect">
            <a:avLst/>
          </a:prstGeom>
          <a:noFill/>
          <a:ln w="9525">
            <a:noFill/>
            <a:miter lim="800000"/>
            <a:headEnd/>
            <a:tailEnd/>
          </a:ln>
          <a:effectLst/>
        </p:spPr>
        <p:txBody>
          <a:bodyPr wrap="square">
            <a:spAutoFit/>
          </a:bodyPr>
          <a:lstStyle/>
          <a:p>
            <a:pPr marL="342900" indent="-342900">
              <a:buAutoNum type="arabicPeriod"/>
            </a:pPr>
            <a:r>
              <a:rPr lang="en-US" sz="2800" b="1" i="1" dirty="0" err="1">
                <a:solidFill>
                  <a:srgbClr val="FF0000"/>
                </a:solidFill>
                <a:latin typeface="Times New Roman" pitchFamily="18" charset="0"/>
                <a:cs typeface="Times New Roman" pitchFamily="18" charset="0"/>
              </a:rPr>
              <a:t>Mở</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đoạn</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Dẫn</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dắt</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giới</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thiệu</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vấn</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đề</a:t>
            </a:r>
            <a:r>
              <a:rPr lang="en-US" sz="2800" b="1" i="1" dirty="0">
                <a:latin typeface="Times New Roman" pitchFamily="18" charset="0"/>
                <a:cs typeface="Times New Roman" pitchFamily="18" charset="0"/>
              </a:rPr>
              <a:t>.</a:t>
            </a:r>
          </a:p>
          <a:p>
            <a:pPr marL="342900" indent="-342900">
              <a:buAutoNum type="arabicPeriod"/>
            </a:pPr>
            <a:r>
              <a:rPr lang="en-US" sz="2800" b="1" i="1" dirty="0" err="1">
                <a:solidFill>
                  <a:srgbClr val="FF0000"/>
                </a:solidFill>
                <a:latin typeface="Times New Roman" pitchFamily="18" charset="0"/>
                <a:cs typeface="Times New Roman" pitchFamily="18" charset="0"/>
              </a:rPr>
              <a:t>Thân</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đoạn</a:t>
            </a:r>
            <a:r>
              <a:rPr lang="en-US" sz="2800" b="1" i="1" dirty="0">
                <a:latin typeface="Times New Roman" pitchFamily="18" charset="0"/>
                <a:cs typeface="Times New Roman" pitchFamily="18" charset="0"/>
              </a:rPr>
              <a:t>:</a:t>
            </a:r>
          </a:p>
          <a:p>
            <a:pPr marL="342900" indent="-342900"/>
            <a:r>
              <a:rPr lang="en-US" sz="2800" b="1" i="1" dirty="0">
                <a:latin typeface="Times New Roman" pitchFamily="18" charset="0"/>
                <a:cs typeface="Times New Roman" pitchFamily="18" charset="0"/>
              </a:rPr>
              <a:t>      a.  </a:t>
            </a:r>
            <a:r>
              <a:rPr lang="en-US" sz="2800" b="1" i="1" dirty="0" err="1">
                <a:solidFill>
                  <a:srgbClr val="FF0000"/>
                </a:solidFill>
                <a:latin typeface="Times New Roman" pitchFamily="18" charset="0"/>
                <a:cs typeface="Times New Roman" pitchFamily="18" charset="0"/>
              </a:rPr>
              <a:t>Giải</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thích</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người</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vượt</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lên</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số</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phận</a:t>
            </a:r>
            <a:r>
              <a:rPr lang="en-US" sz="2800" b="1" i="1" dirty="0">
                <a:solidFill>
                  <a:srgbClr val="FF0000"/>
                </a:solidFill>
                <a:latin typeface="Times New Roman" pitchFamily="18" charset="0"/>
                <a:cs typeface="Times New Roman" pitchFamily="18" charset="0"/>
              </a:rPr>
              <a:t>?</a:t>
            </a:r>
          </a:p>
          <a:p>
            <a:pPr marL="342900" indent="-342900"/>
            <a:r>
              <a:rPr lang="en-US" sz="2800" b="1" i="1" dirty="0">
                <a:latin typeface="Times New Roman" pitchFamily="18" charset="0"/>
                <a:cs typeface="Times New Roman" pitchFamily="18" charset="0"/>
              </a:rPr>
              <a:t>       b. </a:t>
            </a:r>
            <a:r>
              <a:rPr lang="en-US" sz="2800" b="1" i="1" dirty="0" err="1">
                <a:solidFill>
                  <a:srgbClr val="FF0000"/>
                </a:solidFill>
                <a:latin typeface="Times New Roman" pitchFamily="18" charset="0"/>
                <a:cs typeface="Times New Roman" pitchFamily="18" charset="0"/>
              </a:rPr>
              <a:t>Những</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tấm</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gương</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không</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chịu</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thua</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số</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phận</a:t>
            </a:r>
            <a:r>
              <a:rPr lang="en-US" sz="2800" b="1" i="1" dirty="0">
                <a:solidFill>
                  <a:srgbClr val="FF0000"/>
                </a:solidFill>
                <a:latin typeface="Times New Roman" pitchFamily="18" charset="0"/>
                <a:cs typeface="Times New Roman" pitchFamily="18" charset="0"/>
              </a:rPr>
              <a:t>: </a:t>
            </a:r>
          </a:p>
          <a:p>
            <a:pPr marL="342900" indent="-342900"/>
            <a:r>
              <a:rPr lang="en-US" sz="2800" b="1" i="1" dirty="0">
                <a:latin typeface="Times New Roman" pitchFamily="18" charset="0"/>
                <a:cs typeface="Times New Roman" pitchFamily="18" charset="0"/>
              </a:rPr>
              <a:t>          -  </a:t>
            </a:r>
            <a:r>
              <a:rPr lang="en-US" sz="2800" b="1" i="1" dirty="0" err="1">
                <a:latin typeface="Times New Roman" pitchFamily="18" charset="0"/>
                <a:cs typeface="Times New Roman" pitchFamily="18" charset="0"/>
              </a:rPr>
              <a:t>Những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tấm</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gương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tàn</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mà</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không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phế</a:t>
            </a:r>
            <a:r>
              <a:rPr lang="en-US" sz="2800" b="1" i="1" dirty="0">
                <a:latin typeface="Times New Roman" pitchFamily="18" charset="0"/>
                <a:cs typeface="Times New Roman" pitchFamily="18" charset="0"/>
              </a:rPr>
              <a:t>” ( </a:t>
            </a:r>
            <a:r>
              <a:rPr lang="en-US" sz="2800" b="1" i="1" dirty="0" err="1">
                <a:latin typeface="Times New Roman" pitchFamily="18" charset="0"/>
                <a:cs typeface="Times New Roman" pitchFamily="18" charset="0"/>
              </a:rPr>
              <a:t>dẫn</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chứng</a:t>
            </a:r>
            <a:r>
              <a:rPr lang="en-US" sz="2800" b="1" i="1" dirty="0">
                <a:latin typeface="Times New Roman" pitchFamily="18" charset="0"/>
                <a:cs typeface="Times New Roman" pitchFamily="18" charset="0"/>
              </a:rPr>
              <a:t>).</a:t>
            </a:r>
          </a:p>
          <a:p>
            <a:pPr marL="342900" indent="-342900"/>
            <a:r>
              <a:rPr lang="en-US" sz="2800" b="1" i="1" dirty="0">
                <a:latin typeface="Times New Roman" pitchFamily="18" charset="0"/>
                <a:cs typeface="Times New Roman" pitchFamily="18" charset="0"/>
              </a:rPr>
              <a:t>          -  </a:t>
            </a:r>
            <a:r>
              <a:rPr lang="en-US" sz="2800" b="1" i="1" dirty="0" err="1">
                <a:latin typeface="Times New Roman" pitchFamily="18" charset="0"/>
                <a:cs typeface="Times New Roman" pitchFamily="18" charset="0"/>
              </a:rPr>
              <a:t>Những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tấm</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gương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vượt</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khó</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để</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học</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giỏi</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và</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đỗ</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thủ</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khoa</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trong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các</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kì</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thi</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đại</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học</a:t>
            </a:r>
            <a:r>
              <a:rPr lang="en-US" sz="2800" b="1" i="1" dirty="0">
                <a:latin typeface="Times New Roman" pitchFamily="18" charset="0"/>
                <a:cs typeface="Times New Roman" pitchFamily="18" charset="0"/>
              </a:rPr>
              <a:t>…    </a:t>
            </a:r>
          </a:p>
          <a:p>
            <a:pPr marL="342900" indent="-342900"/>
            <a:r>
              <a:rPr lang="en-US" sz="2800" b="1" i="1" dirty="0">
                <a:latin typeface="Times New Roman" pitchFamily="18" charset="0"/>
                <a:cs typeface="Times New Roman" pitchFamily="18" charset="0"/>
              </a:rPr>
              <a:t>       b. </a:t>
            </a:r>
            <a:r>
              <a:rPr lang="en-US" sz="2800" b="1" i="1" dirty="0" err="1">
                <a:solidFill>
                  <a:srgbClr val="FF0000"/>
                </a:solidFill>
                <a:latin typeface="Times New Roman" pitchFamily="18" charset="0"/>
                <a:cs typeface="Times New Roman" pitchFamily="18" charset="0"/>
              </a:rPr>
              <a:t>Vì</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sao</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họ</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có</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thể</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không</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chịu</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thua</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số</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phận</a:t>
            </a:r>
            <a:r>
              <a:rPr lang="en-US" sz="2800" b="1" i="1" dirty="0">
                <a:solidFill>
                  <a:srgbClr val="FF0000"/>
                </a:solidFill>
                <a:latin typeface="Times New Roman" pitchFamily="18" charset="0"/>
                <a:cs typeface="Times New Roman" pitchFamily="18" charset="0"/>
              </a:rPr>
              <a:t>? </a:t>
            </a:r>
          </a:p>
          <a:p>
            <a:pPr marL="342900" indent="-342900"/>
            <a:r>
              <a:rPr lang="en-US" sz="2800" b="1" i="1" dirty="0">
                <a:latin typeface="Times New Roman" pitchFamily="18" charset="0"/>
                <a:cs typeface="Times New Roman" pitchFamily="18" charset="0"/>
              </a:rPr>
              <a:t>          -  ý </a:t>
            </a:r>
            <a:r>
              <a:rPr lang="en-US" sz="2800" b="1" i="1" dirty="0" err="1">
                <a:latin typeface="Times New Roman" pitchFamily="18" charset="0"/>
                <a:cs typeface="Times New Roman" pitchFamily="18" charset="0"/>
              </a:rPr>
              <a:t>thức</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của</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họ</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về</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bản</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thân</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và</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ước</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mơ</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sống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đẹp</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có</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ích</a:t>
            </a:r>
            <a:r>
              <a:rPr lang="en-US" sz="2800" b="1" i="1" dirty="0">
                <a:latin typeface="Times New Roman" pitchFamily="18" charset="0"/>
                <a:cs typeface="Times New Roman" pitchFamily="18" charset="0"/>
              </a:rPr>
              <a:t>, do </a:t>
            </a:r>
            <a:r>
              <a:rPr lang="en-US" sz="2800" b="1" i="1" dirty="0" err="1">
                <a:latin typeface="Times New Roman" pitchFamily="18" charset="0"/>
                <a:cs typeface="Times New Roman" pitchFamily="18" charset="0"/>
              </a:rPr>
              <a:t>sự</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lạc</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quan</a:t>
            </a:r>
            <a:r>
              <a:rPr lang="en-US" sz="2800" b="1" i="1" dirty="0">
                <a:latin typeface="Times New Roman" pitchFamily="18" charset="0"/>
                <a:cs typeface="Times New Roman" pitchFamily="18" charset="0"/>
              </a:rPr>
              <a:t>, ý </a:t>
            </a:r>
            <a:r>
              <a:rPr lang="en-US" sz="2800" b="1" i="1" dirty="0" err="1">
                <a:latin typeface="Times New Roman" pitchFamily="18" charset="0"/>
                <a:cs typeface="Times New Roman" pitchFamily="18" charset="0"/>
              </a:rPr>
              <a:t>chí</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quyết</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tâm</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và</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nghị</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lực</a:t>
            </a:r>
            <a:r>
              <a:rPr lang="en-US" sz="2800" b="1" i="1" dirty="0">
                <a:latin typeface="Times New Roman" pitchFamily="18" charset="0"/>
                <a:cs typeface="Times New Roman" pitchFamily="18" charset="0"/>
              </a:rPr>
              <a:t> phi </a:t>
            </a:r>
            <a:r>
              <a:rPr lang="en-US" sz="2800" b="1" i="1" dirty="0" err="1">
                <a:latin typeface="Times New Roman" pitchFamily="18" charset="0"/>
                <a:cs typeface="Times New Roman" pitchFamily="18" charset="0"/>
              </a:rPr>
              <a:t>thường</a:t>
            </a:r>
            <a:r>
              <a:rPr lang="en-US" sz="2800" b="1" i="1" dirty="0">
                <a:latin typeface="Times New Roman" pitchFamily="18" charset="0"/>
                <a:cs typeface="Times New Roman" pitchFamily="18" charset="0"/>
              </a:rPr>
              <a:t>.</a:t>
            </a:r>
          </a:p>
          <a:p>
            <a:pPr marL="342900" indent="-342900"/>
            <a:r>
              <a:rPr lang="en-US" sz="2800" b="1" i="1" dirty="0">
                <a:latin typeface="Times New Roman" pitchFamily="18" charset="0"/>
                <a:cs typeface="Times New Roman" pitchFamily="18" charset="0"/>
              </a:rPr>
              <a:t>         -  </a:t>
            </a:r>
            <a:r>
              <a:rPr lang="en-US" sz="2800" b="1" i="1" dirty="0" err="1">
                <a:latin typeface="Times New Roman" pitchFamily="18" charset="0"/>
                <a:cs typeface="Times New Roman" pitchFamily="18" charset="0"/>
              </a:rPr>
              <a:t>sự</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giúp</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đỡ</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động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viên</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của</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mọi</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người</a:t>
            </a:r>
            <a:r>
              <a:rPr lang="en-US" sz="2800" b="1" i="1" dirty="0">
                <a:latin typeface="Times New Roman" pitchFamily="18" charset="0"/>
                <a:cs typeface="Times New Roman" pitchFamily="18" charset="0"/>
              </a:rPr>
              <a:t>.</a:t>
            </a:r>
          </a:p>
          <a:p>
            <a:r>
              <a:rPr lang="pt-BR" sz="2800" b="1" i="1" dirty="0">
                <a:latin typeface="Times New Roman" panose="02020603050405020304" pitchFamily="18" charset="0"/>
                <a:cs typeface="Times New Roman" panose="02020603050405020304" pitchFamily="18" charset="0"/>
              </a:rPr>
              <a:t> </a:t>
            </a:r>
            <a:endParaRPr lang="en-US" sz="2800" b="1" i="1" dirty="0">
              <a:latin typeface="Times New Roman" panose="02020603050405020304" pitchFamily="18" charset="0"/>
              <a:cs typeface="Times New Roman" panose="02020603050405020304" pitchFamily="18" charset="0"/>
            </a:endParaRPr>
          </a:p>
        </p:txBody>
      </p:sp>
      <p:sp>
        <p:nvSpPr>
          <p:cNvPr id="40966" name="Text Box 6"/>
          <p:cNvSpPr txBox="1">
            <a:spLocks noChangeArrowheads="1"/>
          </p:cNvSpPr>
          <p:nvPr/>
        </p:nvSpPr>
        <p:spPr bwMode="auto">
          <a:xfrm>
            <a:off x="0" y="0"/>
            <a:ext cx="8686800" cy="369332"/>
          </a:xfrm>
          <a:prstGeom prst="rect">
            <a:avLst/>
          </a:prstGeom>
          <a:noFill/>
          <a:ln w="9525">
            <a:noFill/>
            <a:miter lim="800000"/>
            <a:headEnd/>
            <a:tailEnd/>
          </a:ln>
          <a:effectLst/>
        </p:spPr>
        <p:txBody>
          <a:bodyPr wrap="square">
            <a:spAutoFit/>
          </a:bodyPr>
          <a:lstStyle/>
          <a:p>
            <a:pPr>
              <a:spcBef>
                <a:spcPct val="50000"/>
              </a:spcBef>
            </a:pPr>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0" y="609600"/>
            <a:ext cx="9144000" cy="5986254"/>
          </a:xfrm>
          <a:prstGeom prst="rect">
            <a:avLst/>
          </a:prstGeom>
          <a:noFill/>
          <a:ln w="9525">
            <a:noFill/>
            <a:miter lim="800000"/>
            <a:headEnd/>
            <a:tailEnd/>
          </a:ln>
          <a:effectLst/>
        </p:spPr>
        <p:txBody>
          <a:bodyPr wrap="square">
            <a:spAutoFit/>
          </a:bodyPr>
          <a:lstStyle/>
          <a:p>
            <a:endParaRPr lang="en-US" dirty="0">
              <a:latin typeface="Times New Roman" pitchFamily="18" charset="0"/>
              <a:cs typeface="Times New Roman" pitchFamily="18" charset="0"/>
            </a:endParaRPr>
          </a:p>
          <a:p>
            <a:pPr marL="342900" indent="-342900"/>
            <a:r>
              <a:rPr lang="en-US" sz="2400" b="1" dirty="0">
                <a:solidFill>
                  <a:srgbClr val="FF0000"/>
                </a:solidFill>
                <a:latin typeface="Times New Roman" pitchFamily="18" charset="0"/>
                <a:cs typeface="Times New Roman" pitchFamily="18" charset="0"/>
              </a:rPr>
              <a:t>        c.  </a:t>
            </a:r>
            <a:r>
              <a:rPr lang="en-US" sz="2400" b="1" dirty="0" err="1">
                <a:solidFill>
                  <a:srgbClr val="FF0000"/>
                </a:solidFill>
                <a:latin typeface="Times New Roman" pitchFamily="18" charset="0"/>
                <a:cs typeface="Times New Roman" pitchFamily="18" charset="0"/>
              </a:rPr>
              <a:t>Đánh</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giá</a:t>
            </a:r>
            <a:r>
              <a:rPr lang="en-US" sz="2400" b="1" dirty="0">
                <a:solidFill>
                  <a:srgbClr val="FF0000"/>
                </a:solidFill>
                <a:latin typeface="Times New Roman" pitchFamily="18" charset="0"/>
                <a:cs typeface="Times New Roman" pitchFamily="18" charset="0"/>
              </a:rPr>
              <a:t> ý </a:t>
            </a:r>
            <a:r>
              <a:rPr lang="en-US" sz="2400" b="1" dirty="0" err="1">
                <a:solidFill>
                  <a:srgbClr val="FF0000"/>
                </a:solidFill>
                <a:latin typeface="Times New Roman" pitchFamily="18" charset="0"/>
                <a:cs typeface="Times New Roman" pitchFamily="18" charset="0"/>
              </a:rPr>
              <a:t>nghĩa</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của</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những</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tấm</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gương</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đó</a:t>
            </a:r>
            <a:r>
              <a:rPr lang="en-US" sz="2400" b="1" dirty="0">
                <a:solidFill>
                  <a:srgbClr val="FF0000"/>
                </a:solidFill>
                <a:latin typeface="Times New Roman" pitchFamily="18" charset="0"/>
                <a:cs typeface="Times New Roman" pitchFamily="18" charset="0"/>
              </a:rPr>
              <a:t>.</a:t>
            </a:r>
          </a:p>
          <a:p>
            <a:pPr marL="342900" indent="-342900"/>
            <a:r>
              <a:rPr lang="en-US" sz="2400" b="1" dirty="0">
                <a:latin typeface="Times New Roman" pitchFamily="18" charset="0"/>
                <a:cs typeface="Times New Roman" pitchFamily="18" charset="0"/>
              </a:rPr>
              <a:t>                - </a:t>
            </a:r>
            <a:r>
              <a:rPr lang="en-US" sz="2400" b="1" dirty="0" err="1">
                <a:latin typeface="Times New Roman" pitchFamily="18" charset="0"/>
                <a:cs typeface="Times New Roman" pitchFamily="18" charset="0"/>
              </a:rPr>
              <a:t>Họ</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đáng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cảm</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phục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như</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thế</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nào</a:t>
            </a:r>
            <a:r>
              <a:rPr lang="en-US" sz="2400" b="1" dirty="0">
                <a:latin typeface="Times New Roman" pitchFamily="18" charset="0"/>
                <a:cs typeface="Times New Roman" pitchFamily="18" charset="0"/>
              </a:rPr>
              <a:t>?</a:t>
            </a:r>
          </a:p>
          <a:p>
            <a:pPr marL="342900" indent="-342900"/>
            <a:r>
              <a:rPr lang="en-US" sz="2400" b="1" dirty="0">
                <a:latin typeface="Times New Roman" pitchFamily="18" charset="0"/>
                <a:cs typeface="Times New Roman" pitchFamily="18" charset="0"/>
              </a:rPr>
              <a:t>               + </a:t>
            </a:r>
            <a:r>
              <a:rPr lang="en-US" sz="2400" b="1" dirty="0" err="1">
                <a:latin typeface="Times New Roman" pitchFamily="18" charset="0"/>
                <a:cs typeface="Times New Roman" pitchFamily="18" charset="0"/>
              </a:rPr>
              <a:t>Họ</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chiến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thắng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được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bệnh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tật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hoàn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cảnh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bất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hạnh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để</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sống</a:t>
            </a:r>
            <a:r>
              <a:rPr lang="en-US" sz="2400" b="1" dirty="0">
                <a:latin typeface="Times New Roman" pitchFamily="18" charset="0"/>
                <a:cs typeface="Times New Roman" pitchFamily="18" charset="0"/>
              </a:rPr>
              <a:t>.</a:t>
            </a:r>
          </a:p>
          <a:p>
            <a:pPr marL="342900" indent="-342900"/>
            <a:r>
              <a:rPr lang="en-US" sz="2400" b="1" dirty="0">
                <a:latin typeface="Times New Roman" pitchFamily="18" charset="0"/>
                <a:cs typeface="Times New Roman" pitchFamily="18" charset="0"/>
              </a:rPr>
              <a:t>               + </a:t>
            </a:r>
            <a:r>
              <a:rPr lang="en-US" sz="2400" b="1" dirty="0" err="1">
                <a:latin typeface="Times New Roman" pitchFamily="18" charset="0"/>
                <a:cs typeface="Times New Roman" pitchFamily="18" charset="0"/>
              </a:rPr>
              <a:t>Họ</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sống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có</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ích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cho</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đời</a:t>
            </a:r>
            <a:endParaRPr lang="en-US" sz="2400" b="1" dirty="0">
              <a:latin typeface="Times New Roman" pitchFamily="18" charset="0"/>
              <a:cs typeface="Times New Roman" pitchFamily="18" charset="0"/>
            </a:endParaRPr>
          </a:p>
          <a:p>
            <a:pPr marL="342900" indent="-342900"/>
            <a:r>
              <a:rPr lang="en-US" sz="2400" b="1" i="1" dirty="0">
                <a:solidFill>
                  <a:srgbClr val="FF0000"/>
                </a:solidFill>
                <a:latin typeface="Times New Roman" panose="02020603050405020304" pitchFamily="18" charset="0"/>
                <a:cs typeface="Times New Roman" panose="02020603050405020304" pitchFamily="18" charset="0"/>
              </a:rPr>
              <a:t>                 </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Là</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tấm</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gương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sáng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để</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chúng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học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tập</a:t>
            </a:r>
            <a:r>
              <a:rPr lang="en-US" sz="2400" b="1" dirty="0">
                <a:latin typeface="Times New Roman" pitchFamily="18" charset="0"/>
                <a:cs typeface="Times New Roman" pitchFamily="18" charset="0"/>
              </a:rPr>
              <a:t>.</a:t>
            </a:r>
          </a:p>
          <a:p>
            <a:pPr marL="342900" indent="-342900"/>
            <a:r>
              <a:rPr lang="en-US" sz="2400" b="1" dirty="0">
                <a:latin typeface="Times New Roman" pitchFamily="18" charset="0"/>
                <a:cs typeface="Times New Roman" pitchFamily="18" charset="0"/>
              </a:rPr>
              <a:t>         </a:t>
            </a:r>
            <a:r>
              <a:rPr lang="en-US" sz="2400" b="1" dirty="0">
                <a:solidFill>
                  <a:srgbClr val="FF0000"/>
                </a:solidFill>
                <a:latin typeface="Times New Roman" pitchFamily="18" charset="0"/>
                <a:cs typeface="Times New Roman" pitchFamily="18" charset="0"/>
              </a:rPr>
              <a:t>c. </a:t>
            </a:r>
            <a:r>
              <a:rPr lang="en-US" sz="2400" b="1" dirty="0" err="1">
                <a:solidFill>
                  <a:srgbClr val="FF0000"/>
                </a:solidFill>
                <a:latin typeface="Times New Roman" pitchFamily="18" charset="0"/>
                <a:cs typeface="Times New Roman" pitchFamily="18" charset="0"/>
              </a:rPr>
              <a:t>Trách</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nhiệm</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của</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mỗi</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chúng</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ta</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và</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xã</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hội</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đối</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với</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họ</a:t>
            </a:r>
            <a:r>
              <a:rPr lang="en-US" sz="2400" b="1" dirty="0">
                <a:solidFill>
                  <a:srgbClr val="FF0000"/>
                </a:solidFill>
                <a:latin typeface="Times New Roman" pitchFamily="18" charset="0"/>
                <a:cs typeface="Times New Roman" pitchFamily="18" charset="0"/>
              </a:rPr>
              <a:t>. </a:t>
            </a:r>
          </a:p>
          <a:p>
            <a:pPr marL="342900" indent="-342900"/>
            <a:r>
              <a:rPr lang="en-US" sz="2400" b="1" dirty="0">
                <a:latin typeface="Times New Roman" pitchFamily="18" charset="0"/>
                <a:ea typeface="Segoe UI Semilight" pitchFamily="34" charset="0"/>
                <a:cs typeface="Times New Roman" pitchFamily="18" charset="0"/>
              </a:rPr>
              <a:t>              + </a:t>
            </a:r>
            <a:r>
              <a:rPr lang="en-US" sz="2400" b="1" dirty="0" err="1">
                <a:latin typeface="Times New Roman" pitchFamily="18" charset="0"/>
                <a:ea typeface="Segoe UI Semilight" pitchFamily="34" charset="0"/>
                <a:cs typeface="Times New Roman" pitchFamily="18" charset="0"/>
              </a:rPr>
              <a:t>Cảm</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thông</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tôn</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trọng</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tôn</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vinh</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họ</a:t>
            </a:r>
            <a:r>
              <a:rPr lang="en-US" sz="2400" b="1" dirty="0">
                <a:latin typeface="Times New Roman" pitchFamily="18" charset="0"/>
                <a:ea typeface="Segoe UI Semilight" pitchFamily="34" charset="0"/>
                <a:cs typeface="Times New Roman" pitchFamily="18" charset="0"/>
              </a:rPr>
              <a:t>.</a:t>
            </a:r>
          </a:p>
          <a:p>
            <a:pPr marL="342900" indent="-342900"/>
            <a:r>
              <a:rPr lang="en-US" sz="2400" b="1" dirty="0">
                <a:latin typeface="Times New Roman" pitchFamily="18" charset="0"/>
                <a:ea typeface="Segoe UI Semilight" pitchFamily="34" charset="0"/>
                <a:cs typeface="Times New Roman" pitchFamily="18" charset="0"/>
              </a:rPr>
              <a:t>              + </a:t>
            </a:r>
            <a:r>
              <a:rPr lang="en-US" sz="2400" b="1" dirty="0" err="1">
                <a:latin typeface="Times New Roman" pitchFamily="18" charset="0"/>
                <a:ea typeface="Segoe UI Semilight" pitchFamily="34" charset="0"/>
                <a:cs typeface="Times New Roman" pitchFamily="18" charset="0"/>
              </a:rPr>
              <a:t>Giúp</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đỡ</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tạo</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điều</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kiện</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cho</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họ</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phát</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huy</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khả</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năng</a:t>
            </a:r>
            <a:r>
              <a:rPr lang="en-US" sz="2400" b="1" dirty="0">
                <a:latin typeface="Times New Roman" pitchFamily="18" charset="0"/>
                <a:ea typeface="Segoe UI Semilight" pitchFamily="34" charset="0"/>
                <a:cs typeface="Times New Roman" pitchFamily="18" charset="0"/>
              </a:rPr>
              <a:t>.</a:t>
            </a:r>
          </a:p>
          <a:p>
            <a:pPr marL="342900" indent="-342900"/>
            <a:r>
              <a:rPr lang="en-US" sz="2400" b="1" dirty="0">
                <a:latin typeface="Times New Roman" pitchFamily="18" charset="0"/>
                <a:cs typeface="Times New Roman" pitchFamily="18" charset="0"/>
              </a:rPr>
              <a:t>        </a:t>
            </a:r>
            <a:r>
              <a:rPr lang="en-US" sz="2400" b="1" dirty="0">
                <a:solidFill>
                  <a:srgbClr val="FF0000"/>
                </a:solidFill>
                <a:latin typeface="Times New Roman" pitchFamily="18" charset="0"/>
                <a:cs typeface="Times New Roman" pitchFamily="18" charset="0"/>
              </a:rPr>
              <a:t>d. </a:t>
            </a:r>
            <a:r>
              <a:rPr lang="en-US" sz="2400" b="1" dirty="0" err="1">
                <a:solidFill>
                  <a:srgbClr val="FF0000"/>
                </a:solidFill>
                <a:latin typeface="Times New Roman" pitchFamily="18" charset="0"/>
                <a:cs typeface="Times New Roman" pitchFamily="18" charset="0"/>
              </a:rPr>
              <a:t>Mở</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rộng</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vấn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đề</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bàn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luận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về</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vấn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đề</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trái</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ngược</a:t>
            </a:r>
            <a:r>
              <a:rPr lang="en-US" sz="2400" b="1" dirty="0">
                <a:solidFill>
                  <a:srgbClr val="FF0000"/>
                </a:solidFill>
                <a:latin typeface="Times New Roman" pitchFamily="18" charset="0"/>
                <a:cs typeface="Times New Roman" pitchFamily="18" charset="0"/>
              </a:rPr>
              <a:t>.</a:t>
            </a:r>
          </a:p>
          <a:p>
            <a:pPr marL="342900" indent="-342900"/>
            <a:r>
              <a:rPr lang="en-US" sz="2400" b="1" dirty="0">
                <a:latin typeface="Times New Roman" pitchFamily="18" charset="0"/>
                <a:cs typeface="Times New Roman" pitchFamily="18" charset="0"/>
              </a:rPr>
              <a:t>              - </a:t>
            </a:r>
            <a:r>
              <a:rPr lang="en-US" sz="2400" b="1" dirty="0" err="1">
                <a:latin typeface="Times New Roman" pitchFamily="18" charset="0"/>
                <a:cs typeface="Times New Roman" pitchFamily="18" charset="0"/>
              </a:rPr>
              <a:t>Phê</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phán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những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người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thiếu</a:t>
            </a:r>
            <a:r>
              <a:rPr lang="en-US" sz="2400" b="1" dirty="0">
                <a:latin typeface="Times New Roman" pitchFamily="18" charset="0"/>
                <a:cs typeface="Times New Roman" pitchFamily="18" charset="0"/>
              </a:rPr>
              <a:t> ý </a:t>
            </a:r>
            <a:r>
              <a:rPr lang="en-US" sz="2400" b="1" dirty="0" err="1">
                <a:latin typeface="Times New Roman" pitchFamily="18" charset="0"/>
                <a:cs typeface="Times New Roman" pitchFamily="18" charset="0"/>
              </a:rPr>
              <a:t>chí</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nghị</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lực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sống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không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có</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ích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cho</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đời</a:t>
            </a:r>
            <a:r>
              <a:rPr lang="en-US" sz="2400" b="1" dirty="0">
                <a:latin typeface="Times New Roman" pitchFamily="18" charset="0"/>
                <a:cs typeface="Times New Roman" pitchFamily="18" charset="0"/>
              </a:rPr>
              <a:t>…</a:t>
            </a:r>
            <a:endParaRPr lang="en-US" sz="2400" b="1" dirty="0">
              <a:latin typeface="Times New Roman" pitchFamily="18" charset="0"/>
              <a:ea typeface="Segoe UI Semilight" pitchFamily="34" charset="0"/>
              <a:cs typeface="Times New Roman" pitchFamily="18" charset="0"/>
            </a:endParaRPr>
          </a:p>
          <a:p>
            <a:pPr marL="342900" indent="-342900"/>
            <a:r>
              <a:rPr lang="en-US" sz="2400" b="1" dirty="0">
                <a:solidFill>
                  <a:srgbClr val="FF0000"/>
                </a:solidFill>
                <a:latin typeface="Times New Roman" pitchFamily="18" charset="0"/>
                <a:ea typeface="Segoe UI Semilight" pitchFamily="34" charset="0"/>
                <a:cs typeface="Times New Roman" pitchFamily="18" charset="0"/>
              </a:rPr>
              <a:t>3. </a:t>
            </a:r>
            <a:r>
              <a:rPr lang="en-US" sz="2400" b="1" dirty="0" err="1">
                <a:solidFill>
                  <a:srgbClr val="FF0000"/>
                </a:solidFill>
                <a:latin typeface="Times New Roman" pitchFamily="18" charset="0"/>
                <a:ea typeface="Segoe UI Semilight" pitchFamily="34" charset="0"/>
                <a:cs typeface="Times New Roman" pitchFamily="18" charset="0"/>
              </a:rPr>
              <a:t>Kết</a:t>
            </a:r>
            <a:r>
              <a:rPr lang="en-US" sz="2400" b="1" dirty="0">
                <a:solidFill>
                  <a:srgbClr val="FF0000"/>
                </a:solidFill>
                <a:latin typeface="Times New Roman" pitchFamily="18" charset="0"/>
                <a:ea typeface="Segoe UI Semilight" pitchFamily="34" charset="0"/>
                <a:cs typeface="Times New Roman" pitchFamily="18" charset="0"/>
              </a:rPr>
              <a:t> </a:t>
            </a:r>
            <a:r>
              <a:rPr lang="en-US" sz="2400" b="1" dirty="0" err="1">
                <a:solidFill>
                  <a:srgbClr val="FF0000"/>
                </a:solidFill>
                <a:latin typeface="Times New Roman" pitchFamily="18" charset="0"/>
                <a:ea typeface="Segoe UI Semilight" pitchFamily="34" charset="0"/>
                <a:cs typeface="Times New Roman" pitchFamily="18" charset="0"/>
              </a:rPr>
              <a:t>đoạn</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Khẳng</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định</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vấn</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đề</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Rút</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ra</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bài</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học</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cho</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bản</a:t>
            </a:r>
            <a:r>
              <a:rPr lang="en-US" sz="2400" b="1" dirty="0">
                <a:latin typeface="Times New Roman" pitchFamily="18" charset="0"/>
                <a:ea typeface="Segoe UI Semilight" pitchFamily="34" charset="0"/>
                <a:cs typeface="Times New Roman" pitchFamily="18" charset="0"/>
              </a:rPr>
              <a:t> </a:t>
            </a:r>
            <a:r>
              <a:rPr lang="en-US" sz="2400" b="1" dirty="0" err="1">
                <a:latin typeface="Times New Roman" pitchFamily="18" charset="0"/>
                <a:ea typeface="Segoe UI Semilight" pitchFamily="34" charset="0"/>
                <a:cs typeface="Times New Roman" pitchFamily="18" charset="0"/>
              </a:rPr>
              <a:t>thân</a:t>
            </a:r>
            <a:r>
              <a:rPr lang="en-US" sz="2400" b="1" dirty="0">
                <a:latin typeface="Times New Roman" pitchFamily="18" charset="0"/>
                <a:ea typeface="Segoe UI Semilight" pitchFamily="34" charset="0"/>
                <a:cs typeface="Times New Roman" pitchFamily="18" charset="0"/>
              </a:rPr>
              <a:t>.</a:t>
            </a:r>
            <a:endParaRPr lang="vi-VN" sz="2400" b="1" dirty="0">
              <a:latin typeface="Times New Roman" pitchFamily="18" charset="0"/>
              <a:ea typeface="Segoe UI Semilight" pitchFamily="34" charset="0"/>
              <a:cs typeface="Times New Roman" pitchFamily="18" charset="0"/>
            </a:endParaRPr>
          </a:p>
          <a:p>
            <a:pPr marL="171450" indent="-171450">
              <a:spcAft>
                <a:spcPts val="600"/>
              </a:spcAft>
              <a:buClr>
                <a:srgbClr val="929292"/>
              </a:buClr>
              <a:buFont typeface="Wingdings" pitchFamily="2" charset="2"/>
              <a:buChar char="§"/>
            </a:pPr>
            <a:endParaRPr lang="vi-VN" sz="2400" b="1" dirty="0">
              <a:latin typeface="Times New Roman" pitchFamily="18" charset="0"/>
              <a:ea typeface="Segoe UI Semilight" pitchFamily="34" charset="0"/>
              <a:cs typeface="Times New Roman" pitchFamily="18" charset="0"/>
            </a:endParaRPr>
          </a:p>
          <a:p>
            <a:r>
              <a:rPr lang="pt-BR" sz="2400" b="1" dirty="0">
                <a:latin typeface="Times New Roman" panose="02020603050405020304" pitchFamily="18" charset="0"/>
                <a:cs typeface="Times New Roman" panose="02020603050405020304" pitchFamily="18" charset="0"/>
              </a:rPr>
              <a:t> </a:t>
            </a:r>
            <a:endParaRPr lang="en-US" sz="2400" b="1" dirty="0">
              <a:latin typeface="Times New Roman" panose="02020603050405020304" pitchFamily="18" charset="0"/>
              <a:cs typeface="Times New Roman" panose="02020603050405020304" pitchFamily="18" charset="0"/>
            </a:endParaRPr>
          </a:p>
        </p:txBody>
      </p:sp>
      <p:sp>
        <p:nvSpPr>
          <p:cNvPr id="40966" name="Text Box 6"/>
          <p:cNvSpPr txBox="1">
            <a:spLocks noChangeArrowheads="1"/>
          </p:cNvSpPr>
          <p:nvPr/>
        </p:nvSpPr>
        <p:spPr bwMode="auto">
          <a:xfrm>
            <a:off x="0" y="0"/>
            <a:ext cx="8686800" cy="369332"/>
          </a:xfrm>
          <a:prstGeom prst="rect">
            <a:avLst/>
          </a:prstGeom>
          <a:noFill/>
          <a:ln w="9525">
            <a:noFill/>
            <a:miter lim="800000"/>
            <a:headEnd/>
            <a:tailEnd/>
          </a:ln>
          <a:effectLst/>
        </p:spPr>
        <p:txBody>
          <a:bodyPr wrap="square">
            <a:spAutoFit/>
          </a:bodyPr>
          <a:lstStyle/>
          <a:p>
            <a:pPr>
              <a:spcBef>
                <a:spcPct val="50000"/>
              </a:spcBef>
            </a:pPr>
            <a:endParaRPr lang="en-US"/>
          </a:p>
        </p:txBody>
      </p:sp>
    </p:spTree>
    <p:extLst>
      <p:ext uri="{BB962C8B-B14F-4D97-AF65-F5344CB8AC3E}">
        <p14:creationId xmlns:p14="http://schemas.microsoft.com/office/powerpoint/2010/main" val="20287173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err="1">
                <a:solidFill>
                  <a:srgbClr val="FF0000"/>
                </a:solidFill>
                <a:latin typeface="Times New Roman" pitchFamily="18" charset="0"/>
                <a:cs typeface="Times New Roman" pitchFamily="18" charset="0"/>
              </a:rPr>
              <a:t>Lưu</a:t>
            </a:r>
            <a:r>
              <a:rPr lang="en-US" sz="2800" dirty="0">
                <a:solidFill>
                  <a:srgbClr val="FF0000"/>
                </a:solidFill>
                <a:latin typeface="Times New Roman" pitchFamily="18" charset="0"/>
                <a:cs typeface="Times New Roman" pitchFamily="18" charset="0"/>
              </a:rPr>
              <a:t> ý : </a:t>
            </a:r>
            <a:r>
              <a:rPr lang="en-US" sz="2800" dirty="0" err="1">
                <a:solidFill>
                  <a:srgbClr val="FF0000"/>
                </a:solidFill>
                <a:latin typeface="Times New Roman" pitchFamily="18" charset="0"/>
                <a:cs typeface="Times New Roman" pitchFamily="18" charset="0"/>
              </a:rPr>
              <a:t>dẫn</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chứng</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trong</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đoạn</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văn</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nghị</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luận</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xã</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hội</a:t>
            </a:r>
            <a:endParaRPr lang="en-US" sz="28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4830763"/>
          </a:xfrm>
        </p:spPr>
        <p:txBody>
          <a:bodyPr>
            <a:normAutofit/>
          </a:bodyPr>
          <a:lstStyle/>
          <a:p>
            <a:r>
              <a:rPr lang="en-US" sz="2400" dirty="0" err="1">
                <a:latin typeface="Times New Roman" pitchFamily="18" charset="0"/>
                <a:cs typeface="Times New Roman" pitchFamily="18" charset="0"/>
              </a:rPr>
              <a:t>Chọn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dẫn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chứng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phù</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hợp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với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phạm</a:t>
            </a:r>
            <a:r>
              <a:rPr lang="en-US" sz="2400" dirty="0">
                <a:latin typeface="Times New Roman" pitchFamily="18" charset="0"/>
                <a:cs typeface="Times New Roman" pitchFamily="18" charset="0"/>
              </a:rPr>
              <a:t> vi </a:t>
            </a:r>
            <a:r>
              <a:rPr lang="en-US" sz="2400" dirty="0" err="1">
                <a:latin typeface="Times New Roman" pitchFamily="18" charset="0"/>
                <a:cs typeface="Times New Roman" pitchFamily="18" charset="0"/>
              </a:rPr>
              <a:t>của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đề</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bài</a:t>
            </a:r>
            <a:r>
              <a:rPr lang="en-US" sz="2400" dirty="0">
                <a:latin typeface="Times New Roman" pitchFamily="18" charset="0"/>
                <a:cs typeface="Times New Roman" pitchFamily="18" charset="0"/>
              </a:rPr>
              <a:t>.</a:t>
            </a:r>
          </a:p>
          <a:p>
            <a:r>
              <a:rPr lang="en-US" sz="2400" dirty="0" err="1">
                <a:latin typeface="Times New Roman" pitchFamily="18" charset="0"/>
                <a:cs typeface="Times New Roman" pitchFamily="18" charset="0"/>
              </a:rPr>
              <a:t>Dẫn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chứng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chính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đúng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đắn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tiêu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biểu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giàu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sức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thuyết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phục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gần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gũi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và</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có</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tính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thời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sự</a:t>
            </a:r>
            <a:r>
              <a:rPr lang="en-US" sz="2400" dirty="0">
                <a:latin typeface="Times New Roman" pitchFamily="18" charset="0"/>
                <a:cs typeface="Times New Roman" pitchFamily="18" charset="0"/>
              </a:rPr>
              <a:t>.</a:t>
            </a:r>
          </a:p>
          <a:p>
            <a:r>
              <a:rPr lang="en-US" sz="2400" dirty="0" err="1">
                <a:latin typeface="Times New Roman" pitchFamily="18" charset="0"/>
                <a:cs typeface="Times New Roman" pitchFamily="18" charset="0"/>
              </a:rPr>
              <a:t>Đưa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dẫn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chứng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đúng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đủ</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rõ</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ràng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phù</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hợp</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thuyết</a:t>
            </a:r>
            <a:r>
              <a:rPr lang="en-US" sz="2400" dirty="0">
                <a:latin typeface="Times New Roman" pitchFamily="18" charset="0"/>
                <a:cs typeface="Times New Roman" pitchFamily="18" charset="0"/>
              </a:rPr>
              <a:t> minh </a:t>
            </a:r>
            <a:r>
              <a:rPr lang="en-US" sz="2400" dirty="0" err="1">
                <a:latin typeface="Times New Roman" pitchFamily="18" charset="0"/>
                <a:cs typeface="Times New Roman" pitchFamily="18" charset="0"/>
              </a:rPr>
              <a:t>trước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rồi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trích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dẫn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chứng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Cần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thiết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phải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phân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tích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dẫn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chứng</a:t>
            </a:r>
            <a:r>
              <a:rPr lang="en-US" sz="2400" dirty="0">
                <a:latin typeface="Times New Roman" pitchFamily="18" charset="0"/>
                <a:cs typeface="Times New Roman" pitchFamily="18" charset="0"/>
              </a:rPr>
              <a:t>).</a:t>
            </a:r>
          </a:p>
          <a:p>
            <a:endParaRPr lang="en-US" sz="2400" dirty="0">
              <a:latin typeface="Times New Roman" pitchFamily="18" charset="0"/>
              <a:cs typeface="Times New Roman"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457200" y="685800"/>
            <a:ext cx="8305800" cy="4201150"/>
          </a:xfrm>
          <a:prstGeom prst="rect">
            <a:avLst/>
          </a:prstGeom>
          <a:noFill/>
          <a:ln w="9525">
            <a:noFill/>
            <a:miter lim="800000"/>
            <a:headEnd/>
            <a:tailEnd/>
          </a:ln>
          <a:effectLst/>
        </p:spPr>
        <p:txBody>
          <a:bodyPr wrap="square">
            <a:spAutoFit/>
          </a:bodyPr>
          <a:lstStyle/>
          <a:p>
            <a:pPr>
              <a:spcBef>
                <a:spcPct val="50000"/>
              </a:spcBef>
            </a:pPr>
            <a:r>
              <a:rPr lang="en-US" sz="3200" b="1" dirty="0" err="1">
                <a:solidFill>
                  <a:srgbClr val="FF0000"/>
                </a:solidFill>
                <a:latin typeface="Times New Roman" pitchFamily="18" charset="0"/>
                <a:cs typeface="Times New Roman" pitchFamily="18" charset="0"/>
              </a:rPr>
              <a:t>Dạng</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bài</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về</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sự</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việc</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hiện</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tượng</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mang</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tính</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hai</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mặt</a:t>
            </a:r>
            <a:r>
              <a:rPr lang="en-US" sz="3200" b="1" dirty="0">
                <a:solidFill>
                  <a:srgbClr val="FF0000"/>
                </a:solidFill>
                <a:latin typeface="Times New Roman" pitchFamily="18" charset="0"/>
                <a:cs typeface="Times New Roman" pitchFamily="18" charset="0"/>
              </a:rPr>
              <a:t>:</a:t>
            </a:r>
          </a:p>
          <a:p>
            <a:pPr>
              <a:spcBef>
                <a:spcPct val="50000"/>
              </a:spcBef>
            </a:pPr>
            <a:r>
              <a:rPr lang="en-US" sz="3200" dirty="0">
                <a:solidFill>
                  <a:srgbClr val="FF0000"/>
                </a:solidFill>
                <a:latin typeface="Times New Roman" pitchFamily="18" charset="0"/>
                <a:cs typeface="Times New Roman" pitchFamily="18" charset="0"/>
              </a:rPr>
              <a:t>    - </a:t>
            </a:r>
            <a:r>
              <a:rPr lang="en-US" sz="3200" dirty="0" err="1">
                <a:solidFill>
                  <a:srgbClr val="FF0000"/>
                </a:solidFill>
                <a:latin typeface="Times New Roman" pitchFamily="18" charset="0"/>
                <a:cs typeface="Times New Roman" pitchFamily="18" charset="0"/>
              </a:rPr>
              <a:t>Trình</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bày</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hiểu</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biết</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về</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vấn</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đề</a:t>
            </a:r>
            <a:endParaRPr lang="en-US" sz="3200" dirty="0">
              <a:solidFill>
                <a:srgbClr val="FF0000"/>
              </a:solidFill>
              <a:latin typeface="Times New Roman" pitchFamily="18" charset="0"/>
              <a:cs typeface="Times New Roman" pitchFamily="18" charset="0"/>
            </a:endParaRPr>
          </a:p>
          <a:p>
            <a:pPr>
              <a:spcBef>
                <a:spcPct val="50000"/>
              </a:spcBef>
            </a:pPr>
            <a:r>
              <a:rPr lang="en-US" sz="3200" dirty="0">
                <a:solidFill>
                  <a:srgbClr val="FF0000"/>
                </a:solidFill>
                <a:latin typeface="Times New Roman" pitchFamily="18" charset="0"/>
                <a:cs typeface="Times New Roman" pitchFamily="18" charset="0"/>
              </a:rPr>
              <a:t>    - </a:t>
            </a:r>
            <a:r>
              <a:rPr lang="en-US" sz="3200" dirty="0" err="1">
                <a:solidFill>
                  <a:srgbClr val="FF0000"/>
                </a:solidFill>
                <a:latin typeface="Times New Roman" pitchFamily="18" charset="0"/>
                <a:cs typeface="Times New Roman" pitchFamily="18" charset="0"/>
              </a:rPr>
              <a:t>Phân</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tích</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mặt</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tích</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cực</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tiêu</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cực</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của</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vấn</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đề</a:t>
            </a:r>
            <a:endParaRPr lang="en-US" sz="3200" dirty="0">
              <a:solidFill>
                <a:srgbClr val="FF0000"/>
              </a:solidFill>
              <a:latin typeface="Times New Roman" pitchFamily="18" charset="0"/>
              <a:cs typeface="Times New Roman" pitchFamily="18" charset="0"/>
            </a:endParaRPr>
          </a:p>
          <a:p>
            <a:pPr>
              <a:spcBef>
                <a:spcPct val="50000"/>
              </a:spcBef>
            </a:pPr>
            <a:r>
              <a:rPr lang="en-US" sz="3200" dirty="0">
                <a:solidFill>
                  <a:srgbClr val="FF0000"/>
                </a:solidFill>
                <a:latin typeface="Times New Roman" pitchFamily="18" charset="0"/>
                <a:cs typeface="Times New Roman" pitchFamily="18" charset="0"/>
              </a:rPr>
              <a:t>    - </a:t>
            </a:r>
            <a:r>
              <a:rPr lang="en-US" sz="3200" dirty="0" err="1">
                <a:solidFill>
                  <a:srgbClr val="FF0000"/>
                </a:solidFill>
                <a:latin typeface="Times New Roman" pitchFamily="18" charset="0"/>
                <a:cs typeface="Times New Roman" pitchFamily="18" charset="0"/>
              </a:rPr>
              <a:t>Từ</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đó</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đề</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ra</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giải</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pháp</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để</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phát</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huy</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tính</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tích</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cực</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hạn</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chế</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tiêu</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cực</a:t>
            </a:r>
            <a:r>
              <a:rPr lang="en-US" sz="3200" dirty="0">
                <a:solidFill>
                  <a:srgbClr val="FF0000"/>
                </a:solidFill>
                <a:latin typeface="Times New Roman" pitchFamily="18" charset="0"/>
                <a:cs typeface="Times New Roman" pitchFamily="18" charset="0"/>
              </a:rPr>
              <a:t> . </a:t>
            </a:r>
          </a:p>
          <a:p>
            <a:pPr>
              <a:spcBef>
                <a:spcPct val="50000"/>
              </a:spcBef>
            </a:pPr>
            <a:r>
              <a:rPr lang="en-US" b="1" dirty="0">
                <a:latin typeface="Times New Roman" pitchFamily="18" charset="0"/>
                <a:cs typeface="Times New Roman" pitchFamily="18" charset="0"/>
              </a:rPr>
              <a:t> </a:t>
            </a:r>
            <a:endParaRPr lang="en-US" dirty="0"/>
          </a:p>
        </p:txBody>
      </p:sp>
      <p:sp>
        <p:nvSpPr>
          <p:cNvPr id="40966" name="Text Box 6"/>
          <p:cNvSpPr txBox="1">
            <a:spLocks noChangeArrowheads="1"/>
          </p:cNvSpPr>
          <p:nvPr/>
        </p:nvSpPr>
        <p:spPr bwMode="auto">
          <a:xfrm>
            <a:off x="0" y="5056188"/>
            <a:ext cx="8686800" cy="519112"/>
          </a:xfrm>
          <a:prstGeom prst="rect">
            <a:avLst/>
          </a:prstGeom>
          <a:noFill/>
          <a:ln w="9525">
            <a:noFill/>
            <a:miter lim="800000"/>
            <a:headEnd/>
            <a:tailEnd/>
          </a:ln>
          <a:effectLst/>
        </p:spPr>
        <p:txBody>
          <a:bodyPr>
            <a:spAutoFit/>
          </a:bodyPr>
          <a:lstStyle/>
          <a:p>
            <a:pPr>
              <a:spcBef>
                <a:spcPct val="50000"/>
              </a:spcBef>
            </a:pPr>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Times New Roman" pitchFamily="18" charset="0"/>
                <a:cs typeface="Times New Roman" pitchFamily="18" charset="0"/>
              </a:rPr>
              <a:t>Viết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đoạn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spcBef>
                <a:spcPct val="50000"/>
              </a:spcBef>
            </a:pPr>
            <a:r>
              <a:rPr lang="en-US" b="1" dirty="0" err="1">
                <a:solidFill>
                  <a:srgbClr val="FF0000"/>
                </a:solidFill>
                <a:latin typeface="Times New Roman" pitchFamily="18" charset="0"/>
                <a:cs typeface="Times New Roman" pitchFamily="18" charset="0"/>
              </a:rPr>
              <a:t>Lưu</a:t>
            </a:r>
            <a:r>
              <a:rPr lang="en-US" b="1" dirty="0">
                <a:solidFill>
                  <a:srgbClr val="FF0000"/>
                </a:solidFill>
                <a:latin typeface="Times New Roman" pitchFamily="18" charset="0"/>
                <a:cs typeface="Times New Roman" pitchFamily="18" charset="0"/>
              </a:rPr>
              <a:t> ý:  </a:t>
            </a:r>
            <a:r>
              <a:rPr lang="en-US" b="1" dirty="0" err="1">
                <a:solidFill>
                  <a:srgbClr val="FF0000"/>
                </a:solidFill>
                <a:latin typeface="Times New Roman" pitchFamily="18" charset="0"/>
                <a:cs typeface="Times New Roman" pitchFamily="18" charset="0"/>
              </a:rPr>
              <a:t>Cách</a:t>
            </a:r>
            <a:r>
              <a:rPr lang="en-US" b="1" dirty="0">
                <a:solidFill>
                  <a:srgbClr val="FF0000"/>
                </a:solidFill>
                <a:latin typeface="Times New Roman" pitchFamily="18" charset="0"/>
                <a:cs typeface="Times New Roman" pitchFamily="18" charset="0"/>
              </a:rPr>
              <a:t> </a:t>
            </a:r>
            <a:r>
              <a:rPr lang="en-US" b="1" dirty="0" err="1">
                <a:solidFill>
                  <a:srgbClr val="FF0000"/>
                </a:solidFill>
                <a:latin typeface="Times New Roman" pitchFamily="18" charset="0"/>
                <a:cs typeface="Times New Roman" pitchFamily="18" charset="0"/>
              </a:rPr>
              <a:t>lập</a:t>
            </a:r>
            <a:r>
              <a:rPr lang="en-US" b="1" dirty="0">
                <a:solidFill>
                  <a:srgbClr val="FF0000"/>
                </a:solidFill>
                <a:latin typeface="Times New Roman" pitchFamily="18" charset="0"/>
                <a:cs typeface="Times New Roman" pitchFamily="18" charset="0"/>
              </a:rPr>
              <a:t> </a:t>
            </a:r>
            <a:r>
              <a:rPr lang="en-US" b="1" dirty="0" err="1">
                <a:solidFill>
                  <a:srgbClr val="FF0000"/>
                </a:solidFill>
                <a:latin typeface="Times New Roman" pitchFamily="18" charset="0"/>
                <a:cs typeface="Times New Roman" pitchFamily="18" charset="0"/>
              </a:rPr>
              <a:t>luận</a:t>
            </a:r>
            <a:endParaRPr lang="en-US" b="1" dirty="0">
              <a:solidFill>
                <a:srgbClr val="FF0000"/>
              </a:solidFill>
              <a:latin typeface="Times New Roman" pitchFamily="18" charset="0"/>
              <a:cs typeface="Times New Roman" pitchFamily="18" charset="0"/>
            </a:endParaRPr>
          </a:p>
          <a:p>
            <a:r>
              <a:rPr lang="pt-BR" dirty="0">
                <a:latin typeface="Times New Roman" pitchFamily="18" charset="0"/>
                <a:cs typeface="Times New Roman" pitchFamily="18" charset="0"/>
              </a:rPr>
              <a:t>- Một đoạn văn NLXH hay cần tác động đến cả lí trí và cảm xúc của người đọc:</a:t>
            </a:r>
            <a:endParaRPr lang="en-US" dirty="0">
              <a:latin typeface="Times New Roman" pitchFamily="18" charset="0"/>
              <a:cs typeface="Times New Roman" pitchFamily="18" charset="0"/>
            </a:endParaRPr>
          </a:p>
          <a:p>
            <a:pPr>
              <a:buNone/>
            </a:pPr>
            <a:r>
              <a:rPr lang="pt-BR" dirty="0">
                <a:latin typeface="Times New Roman" pitchFamily="18" charset="0"/>
                <a:cs typeface="Times New Roman" pitchFamily="18" charset="0"/>
              </a:rPr>
              <a:t>     + bằng  chứng, sự thật, khảo sát, những lời trích dẫn trực tiếp...</a:t>
            </a:r>
            <a:endParaRPr lang="en-US" dirty="0">
              <a:latin typeface="Times New Roman" pitchFamily="18" charset="0"/>
              <a:cs typeface="Times New Roman" pitchFamily="18" charset="0"/>
            </a:endParaRPr>
          </a:p>
          <a:p>
            <a:pPr>
              <a:buNone/>
            </a:pPr>
            <a:r>
              <a:rPr lang="pt-BR" dirty="0">
                <a:latin typeface="Times New Roman" pitchFamily="18" charset="0"/>
                <a:cs typeface="Times New Roman" pitchFamily="18" charset="0"/>
              </a:rPr>
              <a:t>     + bằng những từ ngữ bộc lộ cảm xúc của người viết, khơi gợi ý thức, trách nhiệm của người đọc...</a:t>
            </a:r>
            <a:r>
              <a:rPr lang="en-US" b="1" dirty="0">
                <a:latin typeface="Times New Roman" pitchFamily="18" charset="0"/>
                <a:cs typeface="Times New Roman" pitchFamily="18" charset="0"/>
              </a:rPr>
              <a:t> </a:t>
            </a:r>
            <a:endParaRPr lang="en-US" dirty="0">
              <a:latin typeface="Times New Roman" pitchFamily="18" charset="0"/>
              <a:cs typeface="Times New Roman" pitchFamily="18" charset="0"/>
            </a:endParaRPr>
          </a:p>
          <a:p>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457200" y="685800"/>
            <a:ext cx="8305800" cy="584775"/>
          </a:xfrm>
          <a:prstGeom prst="rect">
            <a:avLst/>
          </a:prstGeom>
          <a:noFill/>
          <a:ln w="9525">
            <a:noFill/>
            <a:miter lim="800000"/>
            <a:headEnd/>
            <a:tailEnd/>
          </a:ln>
          <a:effectLst/>
        </p:spPr>
        <p:txBody>
          <a:bodyPr wrap="square">
            <a:spAutoFit/>
          </a:bodyPr>
          <a:lstStyle/>
          <a:p>
            <a:pPr>
              <a:spcBef>
                <a:spcPct val="50000"/>
              </a:spcBef>
            </a:pPr>
            <a:r>
              <a:rPr lang="en-US" sz="3200" b="1" dirty="0">
                <a:solidFill>
                  <a:srgbClr val="FF0000"/>
                </a:solidFill>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40966" name="Text Box 6"/>
          <p:cNvSpPr txBox="1">
            <a:spLocks noChangeArrowheads="1"/>
          </p:cNvSpPr>
          <p:nvPr/>
        </p:nvSpPr>
        <p:spPr bwMode="auto">
          <a:xfrm>
            <a:off x="0" y="5056188"/>
            <a:ext cx="8686800" cy="519112"/>
          </a:xfrm>
          <a:prstGeom prst="rect">
            <a:avLst/>
          </a:prstGeom>
          <a:noFill/>
          <a:ln w="9525">
            <a:noFill/>
            <a:miter lim="800000"/>
            <a:headEnd/>
            <a:tailEnd/>
          </a:ln>
          <a:effectLst/>
        </p:spPr>
        <p:txBody>
          <a:bodyPr>
            <a:spAutoFit/>
          </a:bodyPr>
          <a:lstStyle/>
          <a:p>
            <a:pPr>
              <a:spcBef>
                <a:spcPct val="50000"/>
              </a:spcBef>
            </a:pPr>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381000" y="533400"/>
            <a:ext cx="8305800" cy="7325082"/>
          </a:xfrm>
          <a:prstGeom prst="rect">
            <a:avLst/>
          </a:prstGeom>
          <a:noFill/>
          <a:ln w="9525">
            <a:noFill/>
            <a:miter lim="800000"/>
            <a:headEnd/>
            <a:tailEnd/>
          </a:ln>
          <a:effectLst/>
        </p:spPr>
        <p:txBody>
          <a:bodyPr wrap="square">
            <a:spAutoFit/>
          </a:bodyPr>
          <a:lstStyle/>
          <a:p>
            <a:r>
              <a:rPr lang="en-US" sz="1600" b="1" dirty="0">
                <a:latin typeface="Times New Roman" pitchFamily="18" charset="0"/>
                <a:cs typeface="Times New Roman" pitchFamily="18" charset="0"/>
              </a:rPr>
              <a:t>                                        </a:t>
            </a:r>
            <a:r>
              <a:rPr lang="en-US" b="1" dirty="0" err="1">
                <a:latin typeface="Times New Roman" pitchFamily="18" charset="0"/>
                <a:cs typeface="Times New Roman" pitchFamily="18" charset="0"/>
              </a:rPr>
              <a:t>Đánh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giá</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hoàn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thiện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đoạn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văn</a:t>
            </a:r>
            <a:endParaRPr lang="en-US" b="1" dirty="0">
              <a:latin typeface="Times New Roman" pitchFamily="18" charset="0"/>
              <a:cs typeface="Times New Roman" pitchFamily="18" charset="0"/>
            </a:endParaRPr>
          </a:p>
          <a:p>
            <a:r>
              <a:rPr lang="en-US" b="1" dirty="0">
                <a:latin typeface="Times New Roman" pitchFamily="18" charset="0"/>
                <a:cs typeface="Times New Roman" pitchFamily="18" charset="0"/>
              </a:rPr>
              <a:t>Đ</a:t>
            </a:r>
            <a:r>
              <a:rPr lang="pt-BR" b="1" dirty="0">
                <a:latin typeface="Times New Roman" pitchFamily="18" charset="0"/>
                <a:cs typeface="Times New Roman" pitchFamily="18" charset="0"/>
              </a:rPr>
              <a:t>ọc những câu hỏi ở cột bên trái, chỉnh sửa đoạn văn theo hướng dẫn ở cột bên phải:</a:t>
            </a:r>
          </a:p>
          <a:p>
            <a:endParaRPr lang="pt-BR" sz="1600" b="1" dirty="0">
              <a:latin typeface="Times New Roman" pitchFamily="18" charset="0"/>
              <a:cs typeface="Times New Roman" pitchFamily="18" charset="0"/>
            </a:endParaRPr>
          </a:p>
          <a:p>
            <a:endParaRPr lang="pt-BR" sz="1600" b="1" dirty="0">
              <a:latin typeface="Times New Roman" pitchFamily="18" charset="0"/>
              <a:cs typeface="Times New Roman" pitchFamily="18" charset="0"/>
            </a:endParaRPr>
          </a:p>
          <a:p>
            <a:endParaRPr lang="pt-BR" sz="1600" b="1" dirty="0">
              <a:latin typeface="Times New Roman" pitchFamily="18" charset="0"/>
              <a:cs typeface="Times New Roman" pitchFamily="18" charset="0"/>
            </a:endParaRPr>
          </a:p>
          <a:p>
            <a:endParaRPr lang="en-US" sz="1600" b="1" dirty="0">
              <a:latin typeface="Times New Roman" pitchFamily="18" charset="0"/>
              <a:cs typeface="Times New Roman" pitchFamily="18" charset="0"/>
            </a:endParaRPr>
          </a:p>
          <a:p>
            <a:endParaRPr lang="en-US" sz="1600" b="1" dirty="0">
              <a:latin typeface="Times New Roman" pitchFamily="18" charset="0"/>
              <a:cs typeface="Times New Roman" pitchFamily="18" charset="0"/>
            </a:endParaRPr>
          </a:p>
          <a:p>
            <a:endParaRPr lang="en-US" sz="1600" b="1" dirty="0">
              <a:latin typeface="Times New Roman" pitchFamily="18" charset="0"/>
              <a:cs typeface="Times New Roman" pitchFamily="18" charset="0"/>
            </a:endParaRPr>
          </a:p>
          <a:p>
            <a:endParaRPr lang="en-US" sz="1600" b="1" dirty="0">
              <a:latin typeface="Times New Roman" pitchFamily="18" charset="0"/>
              <a:cs typeface="Times New Roman" pitchFamily="18" charset="0"/>
            </a:endParaRPr>
          </a:p>
          <a:p>
            <a:endParaRPr lang="en-US" sz="1600" b="1" dirty="0">
              <a:latin typeface="Times New Roman" pitchFamily="18" charset="0"/>
              <a:cs typeface="Times New Roman" pitchFamily="18" charset="0"/>
            </a:endParaRPr>
          </a:p>
          <a:p>
            <a:endParaRPr lang="en-US" sz="1600" b="1" dirty="0">
              <a:latin typeface="Times New Roman" pitchFamily="18" charset="0"/>
              <a:cs typeface="Times New Roman" pitchFamily="18" charset="0"/>
            </a:endParaRPr>
          </a:p>
          <a:p>
            <a:endParaRPr lang="en-US" sz="1600" b="1" dirty="0">
              <a:latin typeface="Times New Roman" pitchFamily="18" charset="0"/>
              <a:cs typeface="Times New Roman" pitchFamily="18" charset="0"/>
            </a:endParaRPr>
          </a:p>
          <a:p>
            <a:r>
              <a:rPr lang="pt-BR" sz="1600" dirty="0">
                <a:latin typeface="Times New Roman" pitchFamily="18" charset="0"/>
                <a:cs typeface="Times New Roman" pitchFamily="18" charset="0"/>
              </a:rPr>
              <a:t>   </a:t>
            </a:r>
          </a:p>
          <a:p>
            <a:endParaRPr lang="pt-BR" sz="1600" dirty="0">
              <a:latin typeface="Times New Roman" pitchFamily="18" charset="0"/>
              <a:cs typeface="Times New Roman" pitchFamily="18" charset="0"/>
            </a:endParaRPr>
          </a:p>
          <a:p>
            <a:endParaRPr lang="pt-BR" sz="1600" dirty="0">
              <a:latin typeface="Times New Roman" pitchFamily="18" charset="0"/>
              <a:cs typeface="Times New Roman" pitchFamily="18" charset="0"/>
            </a:endParaRPr>
          </a:p>
          <a:p>
            <a:endParaRPr lang="pt-BR"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r>
              <a:rPr lang="pt-BR" sz="1600" dirty="0">
                <a:latin typeface="Times New Roman" pitchFamily="18" charset="0"/>
                <a:cs typeface="Times New Roman" pitchFamily="18" charset="0"/>
              </a:rPr>
              <a:t> </a:t>
            </a:r>
          </a:p>
          <a:p>
            <a:endParaRPr lang="pt-BR" sz="1600" dirty="0">
              <a:latin typeface="Times New Roman" pitchFamily="18" charset="0"/>
              <a:cs typeface="Times New Roman" pitchFamily="18" charset="0"/>
            </a:endParaRPr>
          </a:p>
          <a:p>
            <a:endParaRPr lang="pt-BR" sz="1600" dirty="0">
              <a:latin typeface="Times New Roman" pitchFamily="18" charset="0"/>
              <a:cs typeface="Times New Roman" pitchFamily="18" charset="0"/>
            </a:endParaRPr>
          </a:p>
          <a:p>
            <a:endParaRPr lang="pt-BR"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r>
              <a:rPr lang="pt-BR" sz="1600" dirty="0">
                <a:latin typeface="Times New Roman" pitchFamily="18" charset="0"/>
                <a:cs typeface="Times New Roman" pitchFamily="18" charset="0"/>
              </a:rPr>
              <a:t> </a:t>
            </a:r>
            <a:endParaRPr lang="en-US" sz="1600" dirty="0">
              <a:latin typeface="Times New Roman" pitchFamily="18" charset="0"/>
              <a:cs typeface="Times New Roman" pitchFamily="18" charset="0"/>
            </a:endParaRPr>
          </a:p>
          <a:p>
            <a:r>
              <a:rPr lang="pt-BR" sz="3200" dirty="0"/>
              <a:t> </a:t>
            </a:r>
            <a:endParaRPr lang="en-US" sz="3200" dirty="0"/>
          </a:p>
        </p:txBody>
      </p:sp>
      <p:sp>
        <p:nvSpPr>
          <p:cNvPr id="40966" name="Text Box 6"/>
          <p:cNvSpPr txBox="1">
            <a:spLocks noChangeArrowheads="1"/>
          </p:cNvSpPr>
          <p:nvPr/>
        </p:nvSpPr>
        <p:spPr bwMode="auto">
          <a:xfrm>
            <a:off x="0" y="5056188"/>
            <a:ext cx="8686800" cy="519112"/>
          </a:xfrm>
          <a:prstGeom prst="rect">
            <a:avLst/>
          </a:prstGeom>
          <a:noFill/>
          <a:ln w="9525">
            <a:noFill/>
            <a:miter lim="800000"/>
            <a:headEnd/>
            <a:tailEnd/>
          </a:ln>
          <a:effectLst/>
        </p:spPr>
        <p:txBody>
          <a:bodyPr>
            <a:spAutoFit/>
          </a:bodyPr>
          <a:lstStyle/>
          <a:p>
            <a:pPr>
              <a:spcBef>
                <a:spcPct val="50000"/>
              </a:spcBef>
            </a:pPr>
            <a:endParaRPr lang="en-US"/>
          </a:p>
        </p:txBody>
      </p:sp>
      <p:graphicFrame>
        <p:nvGraphicFramePr>
          <p:cNvPr id="4" name="Table 3"/>
          <p:cNvGraphicFramePr>
            <a:graphicFrameLocks noGrp="1"/>
          </p:cNvGraphicFramePr>
          <p:nvPr/>
        </p:nvGraphicFramePr>
        <p:xfrm>
          <a:off x="0" y="1828800"/>
          <a:ext cx="9144000" cy="5522976"/>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402336">
                <a:tc>
                  <a:txBody>
                    <a:bodyPr/>
                    <a:lstStyle/>
                    <a:p>
                      <a:r>
                        <a:rPr lang="pt-BR" sz="1800" dirty="0">
                          <a:latin typeface="Times New Roman" pitchFamily="18" charset="0"/>
                          <a:cs typeface="Times New Roman" pitchFamily="18" charset="0"/>
                        </a:rPr>
                        <a:t>         Câu hỏi đánh giá</a:t>
                      </a:r>
                      <a:endParaRPr lang="en-US" dirty="0"/>
                    </a:p>
                  </a:txBody>
                  <a:tcPr/>
                </a:tc>
                <a:tc>
                  <a:txBody>
                    <a:bodyPr/>
                    <a:lstStyle/>
                    <a:p>
                      <a:r>
                        <a:rPr lang="pt-BR" sz="1800" dirty="0">
                          <a:latin typeface="Times New Roman" pitchFamily="18" charset="0"/>
                          <a:cs typeface="Times New Roman" pitchFamily="18" charset="0"/>
                        </a:rPr>
                        <a:t>        Hướng dẫn chỉnh sửa</a:t>
                      </a:r>
                      <a:endParaRPr lang="en-US" dirty="0"/>
                    </a:p>
                  </a:txBody>
                  <a:tcPr/>
                </a:tc>
                <a:extLst>
                  <a:ext uri="{0D108BD9-81ED-4DB2-BD59-A6C34878D82A}">
                    <a16:rowId xmlns:a16="http://schemas.microsoft.com/office/drawing/2014/main" val="10000"/>
                  </a:ext>
                </a:extLst>
              </a:tr>
              <a:tr h="1005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dirty="0">
                          <a:latin typeface="Times New Roman" pitchFamily="18" charset="0"/>
                          <a:cs typeface="Times New Roman" pitchFamily="18" charset="0"/>
                        </a:rPr>
                        <a:t>1. Đoạn văn đã có câu chủ đề chưa?</a:t>
                      </a:r>
                      <a:endParaRPr lang="en-US" sz="1600" dirty="0">
                        <a:latin typeface="Times New Roman" pitchFamily="18" charset="0"/>
                        <a:cs typeface="Times New Roman" pitchFamily="18" charset="0"/>
                      </a:endParaRPr>
                    </a:p>
                    <a:p>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dirty="0">
                          <a:latin typeface="Times New Roman" pitchFamily="18" charset="0"/>
                          <a:cs typeface="Times New Roman" pitchFamily="18" charset="0"/>
                        </a:rPr>
                        <a:t>Thêm câu chủ đề nếu chưa có hoặc diễn đạt lại câu chủ đề cho rõ.</a:t>
                      </a:r>
                      <a:endParaRPr lang="en-US" sz="1600" dirty="0">
                        <a:latin typeface="Times New Roman" pitchFamily="18" charset="0"/>
                        <a:cs typeface="Times New Roman" pitchFamily="18" charset="0"/>
                      </a:endParaRPr>
                    </a:p>
                    <a:p>
                      <a:endParaRPr lang="en-US" sz="1600" dirty="0"/>
                    </a:p>
                  </a:txBody>
                  <a:tcPr/>
                </a:tc>
                <a:extLst>
                  <a:ext uri="{0D108BD9-81ED-4DB2-BD59-A6C34878D82A}">
                    <a16:rowId xmlns:a16="http://schemas.microsoft.com/office/drawing/2014/main" val="10001"/>
                  </a:ext>
                </a:extLst>
              </a:tr>
              <a:tr h="13075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dirty="0">
                          <a:latin typeface="Times New Roman" pitchFamily="18" charset="0"/>
                          <a:cs typeface="Times New Roman" pitchFamily="18" charset="0"/>
                        </a:rPr>
                        <a:t>2. Các luận cứ, dẫn chứng  trong đoạn văn có đầy đủ, nhất quán triển khai cho chủ đề của đoạn không? Trình</a:t>
                      </a:r>
                      <a:r>
                        <a:rPr lang="pt-BR" sz="1600" baseline="0" dirty="0">
                          <a:latin typeface="Times New Roman" pitchFamily="18" charset="0"/>
                          <a:cs typeface="Times New Roman" pitchFamily="18" charset="0"/>
                        </a:rPr>
                        <a:t> tự sắp xếp các ý, các câu trong đoạn văn có hợp lý không?</a:t>
                      </a:r>
                      <a:endParaRPr lang="en-US" sz="1600" dirty="0">
                        <a:latin typeface="Times New Roman" pitchFamily="18" charset="0"/>
                        <a:cs typeface="Times New Roman" pitchFamily="18" charset="0"/>
                      </a:endParaRPr>
                    </a:p>
                    <a:p>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dirty="0">
                          <a:latin typeface="Times New Roman" pitchFamily="18" charset="0"/>
                          <a:cs typeface="Times New Roman" pitchFamily="18" charset="0"/>
                        </a:rPr>
                        <a:t>Nếu thiếu hãy bổ sung. Lược bỏ những câu văn hay dẫn chứng lạc chủ đề. Sắp</a:t>
                      </a:r>
                      <a:r>
                        <a:rPr lang="pt-BR" sz="1600" baseline="0" dirty="0">
                          <a:latin typeface="Times New Roman" pitchFamily="18" charset="0"/>
                          <a:cs typeface="Times New Roman" pitchFamily="18" charset="0"/>
                        </a:rPr>
                        <a:t> xếp lại các ý nếu chưa hợp lý.</a:t>
                      </a:r>
                      <a:endParaRPr lang="en-US" sz="1600" dirty="0">
                        <a:latin typeface="Times New Roman" pitchFamily="18" charset="0"/>
                        <a:cs typeface="Times New Roman" pitchFamily="18" charset="0"/>
                      </a:endParaRPr>
                    </a:p>
                    <a:p>
                      <a:endParaRPr lang="en-US" sz="1600" dirty="0"/>
                    </a:p>
                  </a:txBody>
                  <a:tcPr/>
                </a:tc>
                <a:extLst>
                  <a:ext uri="{0D108BD9-81ED-4DB2-BD59-A6C34878D82A}">
                    <a16:rowId xmlns:a16="http://schemas.microsoft.com/office/drawing/2014/main" val="10002"/>
                  </a:ext>
                </a:extLst>
              </a:tr>
              <a:tr h="1005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dirty="0">
                          <a:latin typeface="Times New Roman" pitchFamily="18" charset="0"/>
                          <a:cs typeface="Times New Roman" pitchFamily="18" charset="0"/>
                        </a:rPr>
                        <a:t>3.  Các câu trong đoạn văn có liên kết với nhau không?</a:t>
                      </a:r>
                      <a:endParaRPr lang="en-US" sz="1600" dirty="0">
                        <a:latin typeface="Times New Roman" pitchFamily="18" charset="0"/>
                        <a:cs typeface="Times New Roman" pitchFamily="18" charset="0"/>
                      </a:endParaRPr>
                    </a:p>
                    <a:p>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dirty="0">
                          <a:latin typeface="Times New Roman" pitchFamily="18" charset="0"/>
                          <a:cs typeface="Times New Roman" pitchFamily="18" charset="0"/>
                        </a:rPr>
                        <a:t>Thêm các từ hoặc cụm từ để chuyển tiếp các luận cứ trong đoạn và liên kết các câu.</a:t>
                      </a:r>
                      <a:endParaRPr lang="en-US" sz="1600" dirty="0">
                        <a:latin typeface="Times New Roman" pitchFamily="18" charset="0"/>
                        <a:cs typeface="Times New Roman" pitchFamily="18" charset="0"/>
                      </a:endParaRPr>
                    </a:p>
                    <a:p>
                      <a:endParaRPr lang="en-US" sz="1600" dirty="0"/>
                    </a:p>
                  </a:txBody>
                  <a:tcPr/>
                </a:tc>
                <a:extLst>
                  <a:ext uri="{0D108BD9-81ED-4DB2-BD59-A6C34878D82A}">
                    <a16:rowId xmlns:a16="http://schemas.microsoft.com/office/drawing/2014/main" val="10003"/>
                  </a:ext>
                </a:extLst>
              </a:tr>
              <a:tr h="13075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dirty="0">
                          <a:latin typeface="Times New Roman" pitchFamily="18" charset="0"/>
                          <a:cs typeface="Times New Roman" pitchFamily="18" charset="0"/>
                        </a:rPr>
                        <a:t>4. Câu kết đoạn có tóm tắt được đoạn văn không? Có kêu gọi mọi người cùng hành động không?</a:t>
                      </a:r>
                    </a:p>
                    <a:p>
                      <a:pPr marL="0" marR="0" indent="0" algn="l" defTabSz="914400" rtl="0" eaLnBrk="1" fontAlgn="auto" latinLnBrk="0" hangingPunct="1">
                        <a:lnSpc>
                          <a:spcPct val="100000"/>
                        </a:lnSpc>
                        <a:spcBef>
                          <a:spcPts val="0"/>
                        </a:spcBef>
                        <a:spcAft>
                          <a:spcPts val="0"/>
                        </a:spcAft>
                        <a:buClrTx/>
                        <a:buSzTx/>
                        <a:buFontTx/>
                        <a:buNone/>
                        <a:tabLst/>
                        <a:defRPr/>
                      </a:pPr>
                      <a:r>
                        <a:rPr lang="pt-BR" sz="1600" dirty="0">
                          <a:latin typeface="Times New Roman" pitchFamily="18" charset="0"/>
                          <a:cs typeface="Times New Roman" pitchFamily="18" charset="0"/>
                        </a:rPr>
                        <a:t>5</a:t>
                      </a:r>
                      <a:r>
                        <a:rPr lang="pt-BR" sz="1600" b="0" dirty="0">
                          <a:latin typeface="Times New Roman" pitchFamily="18" charset="0"/>
                          <a:cs typeface="Times New Roman" pitchFamily="18" charset="0"/>
                        </a:rPr>
                        <a:t>. </a:t>
                      </a:r>
                      <a:r>
                        <a:rPr lang="en-US" sz="1600" b="0" kern="1200" dirty="0" err="1">
                          <a:solidFill>
                            <a:schemeClr val="tx1"/>
                          </a:solidFill>
                          <a:latin typeface="Times New Roman" pitchFamily="18" charset="0"/>
                          <a:ea typeface="+mn-ea"/>
                          <a:cs typeface="Times New Roman" pitchFamily="18" charset="0"/>
                        </a:rPr>
                        <a:t>Có</a:t>
                      </a:r>
                      <a:r>
                        <a:rPr lang="en-US" sz="1600" b="0" kern="1200" baseline="0" dirty="0">
                          <a:solidFill>
                            <a:schemeClr val="tx1"/>
                          </a:solidFill>
                          <a:latin typeface="Times New Roman" pitchFamily="18" charset="0"/>
                          <a:ea typeface="+mn-ea"/>
                          <a:cs typeface="Times New Roman" pitchFamily="18" charset="0"/>
                        </a:rPr>
                        <a:t> </a:t>
                      </a:r>
                      <a:r>
                        <a:rPr lang="en-US" sz="1600" b="0" kern="1200" baseline="0" dirty="0" err="1">
                          <a:solidFill>
                            <a:schemeClr val="tx1"/>
                          </a:solidFill>
                          <a:latin typeface="Times New Roman" pitchFamily="18" charset="0"/>
                          <a:ea typeface="+mn-ea"/>
                          <a:cs typeface="Times New Roman" pitchFamily="18" charset="0"/>
                        </a:rPr>
                        <a:t>mắc</a:t>
                      </a:r>
                      <a:r>
                        <a:rPr lang="en-US" sz="1600" b="0" kern="1200" baseline="0" dirty="0">
                          <a:solidFill>
                            <a:schemeClr val="tx1"/>
                          </a:solidFill>
                          <a:latin typeface="Times New Roman" pitchFamily="18" charset="0"/>
                          <a:ea typeface="+mn-ea"/>
                          <a:cs typeface="Times New Roman" pitchFamily="18" charset="0"/>
                        </a:rPr>
                        <a:t> l</a:t>
                      </a:r>
                      <a:r>
                        <a:rPr lang="vi-VN" sz="1600" b="0" kern="1200" dirty="0">
                          <a:solidFill>
                            <a:schemeClr val="tx1"/>
                          </a:solidFill>
                          <a:latin typeface="Times New Roman" pitchFamily="18" charset="0"/>
                          <a:ea typeface="+mn-ea"/>
                          <a:cs typeface="Times New Roman" pitchFamily="18" charset="0"/>
                        </a:rPr>
                        <a:t>ỗi trình bày</a:t>
                      </a:r>
                      <a:r>
                        <a:rPr lang="en-US" sz="1600" b="0" kern="1200" dirty="0">
                          <a:solidFill>
                            <a:schemeClr val="tx1"/>
                          </a:solidFill>
                          <a:latin typeface="Times New Roman" pitchFamily="18" charset="0"/>
                          <a:ea typeface="+mn-ea"/>
                          <a:cs typeface="Times New Roman" pitchFamily="18" charset="0"/>
                        </a:rPr>
                        <a:t>,</a:t>
                      </a:r>
                      <a:r>
                        <a:rPr lang="en-US" sz="1600" b="0" kern="1200" baseline="0" dirty="0">
                          <a:solidFill>
                            <a:schemeClr val="tx1"/>
                          </a:solidFill>
                          <a:latin typeface="Times New Roman" pitchFamily="18" charset="0"/>
                          <a:ea typeface="+mn-ea"/>
                          <a:cs typeface="Times New Roman" pitchFamily="18" charset="0"/>
                        </a:rPr>
                        <a:t> v</a:t>
                      </a:r>
                      <a:r>
                        <a:rPr lang="vi-VN" sz="1600" b="0" kern="1200" dirty="0">
                          <a:solidFill>
                            <a:schemeClr val="tx1"/>
                          </a:solidFill>
                          <a:latin typeface="Times New Roman" pitchFamily="18" charset="0"/>
                          <a:ea typeface="+mn-ea"/>
                          <a:cs typeface="Times New Roman" pitchFamily="18" charset="0"/>
                        </a:rPr>
                        <a:t>iết xuống dòng khi thực hiện yêu cầu viết một đoạn văn</a:t>
                      </a:r>
                      <a:r>
                        <a:rPr lang="en-US" sz="1600" b="0" kern="1200" dirty="0">
                          <a:solidFill>
                            <a:schemeClr val="tx1"/>
                          </a:solidFill>
                          <a:latin typeface="Times New Roman" pitchFamily="18" charset="0"/>
                          <a:ea typeface="+mn-ea"/>
                          <a:cs typeface="Times New Roman" pitchFamily="18" charset="0"/>
                        </a:rPr>
                        <a:t>, </a:t>
                      </a:r>
                      <a:r>
                        <a:rPr lang="en-US" sz="1600" b="0" kern="1200" dirty="0" err="1">
                          <a:solidFill>
                            <a:schemeClr val="tx1"/>
                          </a:solidFill>
                          <a:latin typeface="Times New Roman" pitchFamily="18" charset="0"/>
                          <a:ea typeface="+mn-ea"/>
                          <a:cs typeface="Times New Roman" pitchFamily="18" charset="0"/>
                        </a:rPr>
                        <a:t>viết</a:t>
                      </a:r>
                      <a:r>
                        <a:rPr lang="en-US" sz="1600" b="0" kern="1200" baseline="0" dirty="0">
                          <a:solidFill>
                            <a:schemeClr val="tx1"/>
                          </a:solidFill>
                          <a:latin typeface="Times New Roman" pitchFamily="18" charset="0"/>
                          <a:ea typeface="+mn-ea"/>
                          <a:cs typeface="Times New Roman" pitchFamily="18" charset="0"/>
                        </a:rPr>
                        <a:t> </a:t>
                      </a:r>
                      <a:r>
                        <a:rPr lang="en-US" sz="1600" b="0" kern="1200" baseline="0" dirty="0" err="1">
                          <a:solidFill>
                            <a:schemeClr val="tx1"/>
                          </a:solidFill>
                          <a:latin typeface="Times New Roman" pitchFamily="18" charset="0"/>
                          <a:ea typeface="+mn-ea"/>
                          <a:cs typeface="Times New Roman" pitchFamily="18" charset="0"/>
                        </a:rPr>
                        <a:t>sai</a:t>
                      </a:r>
                      <a:r>
                        <a:rPr lang="en-US" sz="1600" b="0" kern="1200" baseline="0" dirty="0">
                          <a:solidFill>
                            <a:schemeClr val="tx1"/>
                          </a:solidFill>
                          <a:latin typeface="Times New Roman" pitchFamily="18" charset="0"/>
                          <a:ea typeface="+mn-ea"/>
                          <a:cs typeface="Times New Roman" pitchFamily="18" charset="0"/>
                        </a:rPr>
                        <a:t> </a:t>
                      </a:r>
                      <a:r>
                        <a:rPr lang="en-US" sz="1600" b="0" kern="1200" baseline="0" dirty="0" err="1">
                          <a:solidFill>
                            <a:schemeClr val="tx1"/>
                          </a:solidFill>
                          <a:latin typeface="Times New Roman" pitchFamily="18" charset="0"/>
                          <a:ea typeface="+mn-ea"/>
                          <a:cs typeface="Times New Roman" pitchFamily="18" charset="0"/>
                        </a:rPr>
                        <a:t>lỗi</a:t>
                      </a:r>
                      <a:r>
                        <a:rPr lang="en-US" sz="1600" b="0" kern="1200" baseline="0" dirty="0">
                          <a:solidFill>
                            <a:schemeClr val="tx1"/>
                          </a:solidFill>
                          <a:latin typeface="Times New Roman" pitchFamily="18" charset="0"/>
                          <a:ea typeface="+mn-ea"/>
                          <a:cs typeface="Times New Roman" pitchFamily="18" charset="0"/>
                        </a:rPr>
                        <a:t> </a:t>
                      </a:r>
                      <a:r>
                        <a:rPr lang="en-US" sz="1600" b="0" kern="1200" baseline="0" dirty="0" err="1">
                          <a:solidFill>
                            <a:schemeClr val="tx1"/>
                          </a:solidFill>
                          <a:latin typeface="Times New Roman" pitchFamily="18" charset="0"/>
                          <a:ea typeface="+mn-ea"/>
                          <a:cs typeface="Times New Roman" pitchFamily="18" charset="0"/>
                        </a:rPr>
                        <a:t>chính</a:t>
                      </a:r>
                      <a:r>
                        <a:rPr lang="en-US" sz="1600" b="0" kern="1200" baseline="0" dirty="0">
                          <a:solidFill>
                            <a:schemeClr val="tx1"/>
                          </a:solidFill>
                          <a:latin typeface="Times New Roman" pitchFamily="18" charset="0"/>
                          <a:ea typeface="+mn-ea"/>
                          <a:cs typeface="Times New Roman" pitchFamily="18" charset="0"/>
                        </a:rPr>
                        <a:t> </a:t>
                      </a:r>
                      <a:r>
                        <a:rPr lang="en-US" sz="1600" b="0" kern="1200" baseline="0" dirty="0" err="1">
                          <a:solidFill>
                            <a:schemeClr val="tx1"/>
                          </a:solidFill>
                          <a:latin typeface="Times New Roman" pitchFamily="18" charset="0"/>
                          <a:ea typeface="+mn-ea"/>
                          <a:cs typeface="Times New Roman" pitchFamily="18" charset="0"/>
                        </a:rPr>
                        <a:t>tả</a:t>
                      </a:r>
                      <a:r>
                        <a:rPr lang="en-US" sz="1600" b="0" kern="1200" baseline="0" dirty="0">
                          <a:solidFill>
                            <a:schemeClr val="tx1"/>
                          </a:solidFill>
                          <a:latin typeface="Times New Roman" pitchFamily="18" charset="0"/>
                          <a:ea typeface="+mn-ea"/>
                          <a:cs typeface="Times New Roman" pitchFamily="18" charset="0"/>
                        </a:rPr>
                        <a:t>, </a:t>
                      </a:r>
                      <a:r>
                        <a:rPr lang="en-US" sz="1600" b="0" kern="1200" baseline="0" dirty="0" err="1">
                          <a:solidFill>
                            <a:schemeClr val="tx1"/>
                          </a:solidFill>
                          <a:latin typeface="Times New Roman" pitchFamily="18" charset="0"/>
                          <a:ea typeface="+mn-ea"/>
                          <a:cs typeface="Times New Roman" pitchFamily="18" charset="0"/>
                        </a:rPr>
                        <a:t>viết</a:t>
                      </a:r>
                      <a:r>
                        <a:rPr lang="en-US" sz="1600" b="0" kern="1200" baseline="0" dirty="0">
                          <a:solidFill>
                            <a:schemeClr val="tx1"/>
                          </a:solidFill>
                          <a:latin typeface="Times New Roman" pitchFamily="18" charset="0"/>
                          <a:ea typeface="+mn-ea"/>
                          <a:cs typeface="Times New Roman" pitchFamily="18" charset="0"/>
                        </a:rPr>
                        <a:t> </a:t>
                      </a:r>
                      <a:r>
                        <a:rPr lang="en-US" sz="1600" b="0" kern="1200" baseline="0" dirty="0" err="1">
                          <a:solidFill>
                            <a:schemeClr val="tx1"/>
                          </a:solidFill>
                          <a:latin typeface="Times New Roman" pitchFamily="18" charset="0"/>
                          <a:ea typeface="+mn-ea"/>
                          <a:cs typeface="Times New Roman" pitchFamily="18" charset="0"/>
                        </a:rPr>
                        <a:t>tắt</a:t>
                      </a:r>
                      <a:r>
                        <a:rPr lang="en-US" sz="1600" b="0" kern="1200" baseline="0" dirty="0">
                          <a:solidFill>
                            <a:schemeClr val="tx1"/>
                          </a:solidFill>
                          <a:latin typeface="Times New Roman" pitchFamily="18" charset="0"/>
                          <a:ea typeface="+mn-ea"/>
                          <a:cs typeface="Times New Roman" pitchFamily="18" charset="0"/>
                        </a:rPr>
                        <a:t>…</a:t>
                      </a:r>
                      <a:endParaRPr lang="en-US" sz="1600" b="0" dirty="0">
                        <a:solidFill>
                          <a:schemeClr val="tx1"/>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Times New Roman" pitchFamily="18" charset="0"/>
                        <a:cs typeface="Times New Roman" pitchFamily="18" charset="0"/>
                      </a:endParaRPr>
                    </a:p>
                    <a:p>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dirty="0">
                          <a:latin typeface="Times New Roman" pitchFamily="18" charset="0"/>
                          <a:cs typeface="Times New Roman" pitchFamily="18" charset="0"/>
                        </a:rPr>
                        <a:t>Nếu có thể thêm câu tóm tắt nội dung của đoạn và thuyết phục mọi người hnh động.</a:t>
                      </a:r>
                      <a:endParaRPr lang="en-US" sz="1600" dirty="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Times New Roman" pitchFamily="18" charset="0"/>
                          <a:cs typeface="Times New Roman" pitchFamily="18" charset="0"/>
                        </a:rPr>
                        <a:t>Nếu</a:t>
                      </a:r>
                      <a:r>
                        <a:rPr lang="en-US" sz="1600" baseline="0" dirty="0">
                          <a:latin typeface="Times New Roman" pitchFamily="18" charset="0"/>
                          <a:cs typeface="Times New Roman" pitchFamily="18" charset="0"/>
                        </a:rPr>
                        <a:t> </a:t>
                      </a:r>
                      <a:r>
                        <a:rPr lang="en-US" sz="1600" baseline="0" dirty="0" err="1">
                          <a:latin typeface="Times New Roman" pitchFamily="18" charset="0"/>
                          <a:cs typeface="Times New Roman" pitchFamily="18" charset="0"/>
                        </a:rPr>
                        <a:t>có</a:t>
                      </a:r>
                      <a:r>
                        <a:rPr lang="en-US" sz="1600" baseline="0" dirty="0">
                          <a:latin typeface="Times New Roman" pitchFamily="18" charset="0"/>
                          <a:cs typeface="Times New Roman" pitchFamily="18" charset="0"/>
                        </a:rPr>
                        <a:t> </a:t>
                      </a:r>
                      <a:r>
                        <a:rPr lang="en-US" sz="1600" baseline="0" dirty="0" err="1">
                          <a:latin typeface="Times New Roman" pitchFamily="18" charset="0"/>
                          <a:cs typeface="Times New Roman" pitchFamily="18" charset="0"/>
                        </a:rPr>
                        <a:t>thì</a:t>
                      </a:r>
                      <a:r>
                        <a:rPr lang="en-US" sz="1600" baseline="0" dirty="0">
                          <a:latin typeface="Times New Roman" pitchFamily="18" charset="0"/>
                          <a:cs typeface="Times New Roman" pitchFamily="18" charset="0"/>
                        </a:rPr>
                        <a:t> </a:t>
                      </a:r>
                      <a:r>
                        <a:rPr lang="en-US" sz="1600" baseline="0" dirty="0" err="1">
                          <a:latin typeface="Times New Roman" pitchFamily="18" charset="0"/>
                          <a:cs typeface="Times New Roman" pitchFamily="18" charset="0"/>
                        </a:rPr>
                        <a:t>chỉ</a:t>
                      </a:r>
                      <a:r>
                        <a:rPr lang="en-US" sz="1600" baseline="0" dirty="0">
                          <a:latin typeface="Times New Roman" pitchFamily="18" charset="0"/>
                          <a:cs typeface="Times New Roman" pitchFamily="18" charset="0"/>
                        </a:rPr>
                        <a:t> </a:t>
                      </a:r>
                      <a:r>
                        <a:rPr lang="en-US" sz="1600" baseline="0" dirty="0" err="1">
                          <a:latin typeface="Times New Roman" pitchFamily="18" charset="0"/>
                          <a:cs typeface="Times New Roman" pitchFamily="18" charset="0"/>
                        </a:rPr>
                        <a:t>ra</a:t>
                      </a:r>
                      <a:r>
                        <a:rPr lang="en-US" sz="1600" baseline="0" dirty="0">
                          <a:latin typeface="Times New Roman" pitchFamily="18" charset="0"/>
                          <a:cs typeface="Times New Roman" pitchFamily="18" charset="0"/>
                        </a:rPr>
                        <a:t> </a:t>
                      </a:r>
                      <a:r>
                        <a:rPr lang="en-US" sz="1600" baseline="0" dirty="0" err="1">
                          <a:latin typeface="Times New Roman" pitchFamily="18" charset="0"/>
                          <a:cs typeface="Times New Roman" pitchFamily="18" charset="0"/>
                        </a:rPr>
                        <a:t>và</a:t>
                      </a:r>
                      <a:r>
                        <a:rPr lang="en-US" sz="1600" baseline="0" dirty="0">
                          <a:latin typeface="Times New Roman" pitchFamily="18" charset="0"/>
                          <a:cs typeface="Times New Roman" pitchFamily="18" charset="0"/>
                        </a:rPr>
                        <a:t> </a:t>
                      </a:r>
                      <a:r>
                        <a:rPr lang="en-US" sz="1600" baseline="0" dirty="0" err="1">
                          <a:latin typeface="Times New Roman" pitchFamily="18" charset="0"/>
                          <a:cs typeface="Times New Roman" pitchFamily="18" charset="0"/>
                        </a:rPr>
                        <a:t>sửa</a:t>
                      </a:r>
                      <a:r>
                        <a:rPr lang="en-US" sz="1600" baseline="0" dirty="0">
                          <a:latin typeface="Times New Roman" pitchFamily="18" charset="0"/>
                          <a:cs typeface="Times New Roman" pitchFamily="18" charset="0"/>
                        </a:rPr>
                        <a:t> .</a:t>
                      </a:r>
                      <a:r>
                        <a:rPr lang="pt-BR" sz="1600" dirty="0">
                          <a:latin typeface="Times New Roman" pitchFamily="18" charset="0"/>
                          <a:cs typeface="Times New Roman" pitchFamily="18" charset="0"/>
                        </a:rPr>
                        <a:t> </a:t>
                      </a:r>
                    </a:p>
                    <a:p>
                      <a:endParaRPr lang="en-US" sz="1600" dirty="0"/>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055" y="0"/>
            <a:ext cx="8229600" cy="792162"/>
          </a:xfrm>
        </p:spPr>
        <p:txBody>
          <a:bodyPr>
            <a:normAutofit/>
          </a:bodyPr>
          <a:lstStyle/>
          <a:p>
            <a:pPr indent="546100" fontAlgn="base">
              <a:spcAft>
                <a:spcPct val="0"/>
              </a:spcAft>
            </a:pPr>
            <a:r>
              <a:rPr lang="pt-BR" sz="2000" b="1" dirty="0">
                <a:solidFill>
                  <a:srgbClr val="FF0000"/>
                </a:solidFill>
                <a:latin typeface="Times New Roman" pitchFamily="18" charset="0"/>
                <a:ea typeface="Calibri" pitchFamily="34" charset="0"/>
                <a:cs typeface="Times New Roman" pitchFamily="18" charset="0"/>
              </a:rPr>
              <a:t>Bài tập 1: </a:t>
            </a:r>
            <a:r>
              <a:rPr lang="en-US" sz="2000" dirty="0" err="1">
                <a:solidFill>
                  <a:srgbClr val="FF0000"/>
                </a:solidFill>
                <a:latin typeface="Times New Roman" pitchFamily="18" charset="0"/>
                <a:cs typeface="Times New Roman" pitchFamily="18" charset="0"/>
              </a:rPr>
              <a:t>Hãy</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trình</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bày</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suy</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nghĩ</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của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em</a:t>
            </a:r>
            <a:r>
              <a:rPr lang="en-US" sz="2000" dirty="0">
                <a:solidFill>
                  <a:srgbClr val="FF0000"/>
                </a:solidFill>
                <a:latin typeface="Times New Roman" pitchFamily="18" charset="0"/>
                <a:cs typeface="Times New Roman" pitchFamily="18" charset="0"/>
              </a:rPr>
              <a:t> ( </a:t>
            </a:r>
            <a:r>
              <a:rPr lang="en-US" sz="2000" dirty="0" err="1">
                <a:solidFill>
                  <a:srgbClr val="FF0000"/>
                </a:solidFill>
                <a:latin typeface="Times New Roman" pitchFamily="18" charset="0"/>
                <a:cs typeface="Times New Roman" pitchFamily="18" charset="0"/>
              </a:rPr>
              <a:t>khoảng</a:t>
            </a:r>
            <a:r>
              <a:rPr lang="en-US" sz="2000" dirty="0">
                <a:solidFill>
                  <a:srgbClr val="FF0000"/>
                </a:solidFill>
                <a:latin typeface="Times New Roman" pitchFamily="18" charset="0"/>
                <a:cs typeface="Times New Roman" pitchFamily="18" charset="0"/>
              </a:rPr>
              <a:t> 15 </a:t>
            </a:r>
            <a:r>
              <a:rPr lang="en-US" sz="2000" dirty="0" err="1">
                <a:solidFill>
                  <a:srgbClr val="FF0000"/>
                </a:solidFill>
                <a:latin typeface="Times New Roman" pitchFamily="18" charset="0"/>
                <a:cs typeface="Times New Roman" pitchFamily="18" charset="0"/>
              </a:rPr>
              <a:t>câu</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về</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bệnh</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vô</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cảm</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trong</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xã</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hội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hiện</a:t>
            </a:r>
            <a:r>
              <a:rPr lang="en-US" sz="2000" dirty="0">
                <a:solidFill>
                  <a:srgbClr val="FF0000"/>
                </a:solidFill>
                <a:latin typeface="Times New Roman" pitchFamily="18" charset="0"/>
                <a:cs typeface="Times New Roman" pitchFamily="18" charset="0"/>
              </a:rPr>
              <a:t> nay.</a:t>
            </a:r>
            <a:r>
              <a:rPr lang="pt-BR" sz="2000" b="1" i="1" dirty="0">
                <a:solidFill>
                  <a:srgbClr val="FF0000"/>
                </a:solidFill>
              </a:rPr>
              <a:t> </a:t>
            </a:r>
          </a:p>
        </p:txBody>
      </p:sp>
      <p:sp>
        <p:nvSpPr>
          <p:cNvPr id="3" name="Content Placeholder 2"/>
          <p:cNvSpPr>
            <a:spLocks noGrp="1"/>
          </p:cNvSpPr>
          <p:nvPr>
            <p:ph idx="1"/>
          </p:nvPr>
        </p:nvSpPr>
        <p:spPr>
          <a:xfrm>
            <a:off x="0" y="792162"/>
            <a:ext cx="8991600" cy="5135563"/>
          </a:xfrm>
        </p:spPr>
        <p:txBody>
          <a:bodyPr>
            <a:noAutofit/>
          </a:bodyPr>
          <a:lstStyle/>
          <a:p>
            <a:pPr>
              <a:buNone/>
            </a:pPr>
            <a:r>
              <a:rPr lang="en-US" sz="1400" b="1" dirty="0">
                <a:latin typeface="Times New Roman" pitchFamily="18" charset="0"/>
                <a:cs typeface="Times New Roman" pitchFamily="18" charset="0"/>
              </a:rPr>
              <a:t>        </a:t>
            </a:r>
            <a:endParaRPr lang="en-US" sz="1400" b="1" i="1" dirty="0">
              <a:latin typeface="Times New Roman" pitchFamily="18" charset="0"/>
              <a:cs typeface="Times New Roman" pitchFamily="18" charset="0"/>
            </a:endParaRPr>
          </a:p>
          <a:p>
            <a:pPr>
              <a:buNone/>
            </a:pP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Bài</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làm</a:t>
            </a:r>
            <a:r>
              <a:rPr lang="en-US" sz="1400" b="1" i="1" dirty="0">
                <a:latin typeface="Times New Roman" pitchFamily="18" charset="0"/>
                <a:cs typeface="Times New Roman" pitchFamily="18" charset="0"/>
              </a:rPr>
              <a:t> </a:t>
            </a:r>
          </a:p>
          <a:p>
            <a:pPr algn="just">
              <a:buNone/>
            </a:pPr>
            <a:r>
              <a:rPr lang="en-US" sz="2000" b="1" i="1" dirty="0">
                <a:latin typeface="Times New Roman" panose="02020603050405020304" pitchFamily="18" charset="0"/>
                <a:cs typeface="Times New Roman" pitchFamily="18" charset="0"/>
              </a:rPr>
              <a:t>           (1) </a:t>
            </a:r>
            <a:r>
              <a:rPr lang="en-US" sz="2000" b="1" i="1" dirty="0" err="1">
                <a:latin typeface="Times New Roman" pitchFamily="18" charset="0"/>
                <a:cs typeface="Times New Roman" pitchFamily="18" charset="0"/>
              </a:rPr>
              <a:t>Xã</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hội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ngày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càng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văn</a:t>
            </a:r>
            <a:r>
              <a:rPr lang="en-US" sz="2000" b="1" i="1" dirty="0">
                <a:latin typeface="Times New Roman" pitchFamily="18" charset="0"/>
                <a:cs typeface="Times New Roman" pitchFamily="18" charset="0"/>
              </a:rPr>
              <a:t> minh, </a:t>
            </a:r>
            <a:r>
              <a:rPr lang="en-US" sz="2000" b="1" i="1" dirty="0" err="1">
                <a:latin typeface="Times New Roman" pitchFamily="18" charset="0"/>
                <a:cs typeface="Times New Roman" pitchFamily="18" charset="0"/>
              </a:rPr>
              <a:t>hiện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đại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phát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triển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cuộc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sống</a:t>
            </a:r>
            <a:r>
              <a:rPr lang="en-US" sz="2000" b="1" i="1" dirty="0">
                <a:latin typeface="Times New Roman" pitchFamily="18" charset="0"/>
                <a:cs typeface="Times New Roman" pitchFamily="18" charset="0"/>
              </a:rPr>
              <a:t> con </a:t>
            </a:r>
            <a:r>
              <a:rPr lang="en-US" sz="2000" b="1" i="1" dirty="0" err="1">
                <a:latin typeface="Times New Roman" pitchFamily="18" charset="0"/>
                <a:cs typeface="Times New Roman" pitchFamily="18" charset="0"/>
              </a:rPr>
              <a:t>người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xoay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quanh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những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cỗ</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máy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móc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vô</a:t>
            </a:r>
            <a:r>
              <a:rPr lang="en-US" sz="2000" b="1" i="1" dirty="0">
                <a:latin typeface="Times New Roman" pitchFamily="18" charset="0"/>
                <a:cs typeface="Times New Roman" pitchFamily="18" charset="0"/>
              </a:rPr>
              <a:t> tri </a:t>
            </a:r>
            <a:r>
              <a:rPr lang="en-US" sz="2000" b="1" i="1" dirty="0" err="1">
                <a:latin typeface="Times New Roman" pitchFamily="18" charset="0"/>
                <a:cs typeface="Times New Roman" pitchFamily="18" charset="0"/>
              </a:rPr>
              <a:t>vô</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giác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khiến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họ</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dần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cách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với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nhau</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thiếu</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sự</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quan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tâm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giữa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người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với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người</a:t>
            </a:r>
            <a:r>
              <a:rPr lang="en-US" sz="2000" b="1" i="1" dirty="0">
                <a:latin typeface="Times New Roman" pitchFamily="18" charset="0"/>
                <a:cs typeface="Times New Roman" pitchFamily="18" charset="0"/>
              </a:rPr>
              <a:t>. (2) </a:t>
            </a:r>
            <a:r>
              <a:rPr lang="en-US" sz="2000" b="1" i="1" dirty="0" err="1">
                <a:latin typeface="Times New Roman" pitchFamily="18" charset="0"/>
                <a:cs typeface="Times New Roman" pitchFamily="18" charset="0"/>
              </a:rPr>
              <a:t>Hiện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tượng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vô</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cảm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trên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hiện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tượng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xấu</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mỗi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người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người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chúng</a:t>
            </a:r>
            <a:r>
              <a:rPr lang="en-US" sz="2000" b="1" i="1" dirty="0">
                <a:latin typeface="Times New Roman" pitchFamily="18" charset="0"/>
                <a:cs typeface="Times New Roman" pitchFamily="18" charset="0"/>
              </a:rPr>
              <a:t> ta </a:t>
            </a:r>
            <a:r>
              <a:rPr lang="en-US" sz="2000" b="1" i="1" dirty="0" err="1">
                <a:latin typeface="Times New Roman" pitchFamily="18" charset="0"/>
                <a:cs typeface="Times New Roman" pitchFamily="18" charset="0"/>
              </a:rPr>
              <a:t>cần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phải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khắc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phục</a:t>
            </a:r>
            <a:r>
              <a:rPr lang="en-US" sz="2000" b="1" i="1" dirty="0">
                <a:latin typeface="Times New Roman" pitchFamily="18" charset="0"/>
                <a:cs typeface="Times New Roman" pitchFamily="18" charset="0"/>
              </a:rPr>
              <a:t>. (3) </a:t>
            </a:r>
            <a:r>
              <a:rPr lang="en-US" sz="2000" b="1" i="1" dirty="0" err="1">
                <a:latin typeface="Times New Roman" pitchFamily="18" charset="0"/>
                <a:cs typeface="Times New Roman" pitchFamily="18" charset="0"/>
              </a:rPr>
              <a:t>Vậy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vô</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cảm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gì</a:t>
            </a:r>
            <a:r>
              <a:rPr lang="en-US" sz="2000" b="1" i="1" dirty="0">
                <a:latin typeface="Times New Roman" pitchFamily="18" charset="0"/>
                <a:cs typeface="Times New Roman" pitchFamily="18" charset="0"/>
              </a:rPr>
              <a:t> ? (4) </a:t>
            </a:r>
            <a:r>
              <a:rPr lang="en-US" sz="2000" b="1" i="1" dirty="0" err="1">
                <a:latin typeface="Times New Roman" pitchFamily="18" charset="0"/>
                <a:cs typeface="Times New Roman" pitchFamily="18" charset="0"/>
              </a:rPr>
              <a:t>Vô</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không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cảm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cảm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xúc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tinh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cảm</a:t>
            </a:r>
            <a:r>
              <a:rPr lang="en-US" sz="2000" b="1" i="1" dirty="0">
                <a:latin typeface="Times New Roman" pitchFamily="18" charset="0"/>
                <a:cs typeface="Times New Roman" pitchFamily="18" charset="0"/>
              </a:rPr>
              <a:t>.(5) </a:t>
            </a:r>
            <a:r>
              <a:rPr lang="en-US" sz="2000" b="1" i="1" dirty="0" err="1">
                <a:latin typeface="Times New Roman" pitchFamily="18" charset="0"/>
                <a:cs typeface="Times New Roman" pitchFamily="18" charset="0"/>
              </a:rPr>
              <a:t>Vô</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cảm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trạng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thái</a:t>
            </a:r>
            <a:r>
              <a:rPr lang="en-US" sz="2000" b="1" i="1" dirty="0">
                <a:latin typeface="Times New Roman" pitchFamily="18" charset="0"/>
                <a:cs typeface="Times New Roman" pitchFamily="18" charset="0"/>
              </a:rPr>
              <a:t> con </a:t>
            </a:r>
            <a:r>
              <a:rPr lang="en-US" sz="2000" b="1" i="1" dirty="0" err="1">
                <a:latin typeface="Times New Roman" pitchFamily="18" charset="0"/>
                <a:cs typeface="Times New Roman" pitchFamily="18" charset="0"/>
              </a:rPr>
              <a:t>người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sống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không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có</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tình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cảm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sống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khép</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mình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thờ</a:t>
            </a:r>
            <a:r>
              <a:rPr lang="en-US" sz="2000" b="1" i="1" dirty="0">
                <a:latin typeface="Times New Roman" pitchFamily="18" charset="0"/>
                <a:cs typeface="Times New Roman" pitchFamily="18" charset="0"/>
              </a:rPr>
              <a:t> ơ </a:t>
            </a:r>
            <a:r>
              <a:rPr lang="en-US" sz="2000" b="1" i="1" dirty="0" err="1">
                <a:latin typeface="Times New Roman" pitchFamily="18" charset="0"/>
                <a:cs typeface="Times New Roman" pitchFamily="18" charset="0"/>
              </a:rPr>
              <a:t>trước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mọi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việc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xung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quanh</a:t>
            </a:r>
            <a:r>
              <a:rPr lang="en-US" sz="2000" b="1" i="1" dirty="0">
                <a:latin typeface="Times New Roman" pitchFamily="18" charset="0"/>
                <a:cs typeface="Times New Roman" pitchFamily="18" charset="0"/>
              </a:rPr>
              <a:t>. (6) </a:t>
            </a:r>
            <a:r>
              <a:rPr lang="en-US" sz="2000" b="1" i="1" dirty="0" err="1">
                <a:latin typeface="Times New Roman" pitchFamily="18" charset="0"/>
                <a:cs typeface="Times New Roman" pitchFamily="18" charset="0"/>
              </a:rPr>
              <a:t>Trong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nhịp</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sống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hiện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đại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ngày</a:t>
            </a:r>
            <a:r>
              <a:rPr lang="en-US" sz="2000" b="1" i="1" dirty="0">
                <a:latin typeface="Times New Roman" pitchFamily="18" charset="0"/>
                <a:cs typeface="Times New Roman" pitchFamily="18" charset="0"/>
              </a:rPr>
              <a:t> nay, </a:t>
            </a:r>
            <a:r>
              <a:rPr lang="en-US" sz="2000" b="1" i="1" dirty="0" err="1">
                <a:latin typeface="Times New Roman" pitchFamily="18" charset="0"/>
                <a:cs typeface="Times New Roman" pitchFamily="18" charset="0"/>
              </a:rPr>
              <a:t>một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số</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người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chỉ</a:t>
            </a:r>
            <a:r>
              <a:rPr lang="en-US" sz="2000" b="1" i="1" dirty="0">
                <a:latin typeface="Times New Roman" pitchFamily="18" charset="0"/>
                <a:cs typeface="Times New Roman" pitchFamily="18" charset="0"/>
              </a:rPr>
              <a:t> lo </a:t>
            </a:r>
            <a:r>
              <a:rPr lang="en-US" sz="2000" b="1" i="1" dirty="0" err="1">
                <a:latin typeface="Times New Roman" pitchFamily="18" charset="0"/>
                <a:cs typeface="Times New Roman" pitchFamily="18" charset="0"/>
              </a:rPr>
              <a:t>sống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nghĩ</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cho</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bản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thân</a:t>
            </a:r>
            <a:r>
              <a:rPr lang="en-US" sz="2000" b="1" i="1" dirty="0">
                <a:latin typeface="Times New Roman" pitchFamily="18" charset="0"/>
                <a:cs typeface="Times New Roman" pitchFamily="18" charset="0"/>
              </a:rPr>
              <a:t>. (7) </a:t>
            </a:r>
            <a:r>
              <a:rPr lang="en-US" sz="2000" b="1" i="1" dirty="0" err="1">
                <a:latin typeface="Times New Roman" pitchFamily="18" charset="0"/>
                <a:cs typeface="Times New Roman" pitchFamily="18" charset="0"/>
              </a:rPr>
              <a:t>Khi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gặp</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một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người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lang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thang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ăn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xin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họ</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không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động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lòng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thương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cảm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còn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chê</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bai</a:t>
            </a:r>
            <a:r>
              <a:rPr lang="en-US" sz="2000" b="1" i="1" dirty="0">
                <a:latin typeface="Times New Roman" pitchFamily="18" charset="0"/>
                <a:cs typeface="Times New Roman" pitchFamily="18" charset="0"/>
              </a:rPr>
              <a:t> ; </a:t>
            </a:r>
            <a:r>
              <a:rPr lang="en-US" sz="2000" b="1" i="1" dirty="0" err="1">
                <a:latin typeface="Times New Roman" pitchFamily="18" charset="0"/>
                <a:cs typeface="Times New Roman" pitchFamily="18" charset="0"/>
              </a:rPr>
              <a:t>khi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gặp</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một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vụ</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xô</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xát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họ</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không</a:t>
            </a:r>
            <a:r>
              <a:rPr lang="en-US" sz="2000" b="1" i="1" dirty="0">
                <a:latin typeface="Times New Roman" pitchFamily="18" charset="0"/>
                <a:cs typeface="Times New Roman" pitchFamily="18" charset="0"/>
              </a:rPr>
              <a:t> can </a:t>
            </a:r>
            <a:r>
              <a:rPr lang="en-US" sz="2000" b="1" i="1" dirty="0" err="1">
                <a:latin typeface="Times New Roman" pitchFamily="18" charset="0"/>
                <a:cs typeface="Times New Roman" pitchFamily="18" charset="0"/>
              </a:rPr>
              <a:t>thiệp</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ngược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lại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còn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hô</a:t>
            </a:r>
            <a:r>
              <a:rPr lang="en-US" sz="2000" b="1" i="1" dirty="0">
                <a:latin typeface="Times New Roman" pitchFamily="18" charset="0"/>
                <a:cs typeface="Times New Roman" pitchFamily="18" charset="0"/>
              </a:rPr>
              <a:t> to </a:t>
            </a:r>
            <a:r>
              <a:rPr lang="en-US" sz="2000" b="1" i="1" dirty="0" err="1">
                <a:latin typeface="Times New Roman" pitchFamily="18" charset="0"/>
                <a:cs typeface="Times New Roman" pitchFamily="18" charset="0"/>
              </a:rPr>
              <a:t>cổ</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vũ</a:t>
            </a:r>
            <a:r>
              <a:rPr lang="en-US" sz="2000" b="1" i="1" dirty="0">
                <a:latin typeface="Times New Roman" pitchFamily="18" charset="0"/>
                <a:cs typeface="Times New Roman" pitchFamily="18" charset="0"/>
              </a:rPr>
              <a:t>, quay video </a:t>
            </a:r>
            <a:r>
              <a:rPr lang="en-US" sz="2000" b="1" i="1" dirty="0" err="1">
                <a:latin typeface="Times New Roman" pitchFamily="18" charset="0"/>
                <a:cs typeface="Times New Roman" pitchFamily="18" charset="0"/>
              </a:rPr>
              <a:t>chia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sẻ</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lên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mạng</a:t>
            </a:r>
            <a:r>
              <a:rPr lang="en-US" sz="2000" b="1" i="1" dirty="0">
                <a:latin typeface="Times New Roman" pitchFamily="18" charset="0"/>
                <a:cs typeface="Times New Roman" pitchFamily="18" charset="0"/>
              </a:rPr>
              <a:t>. (8) </a:t>
            </a:r>
            <a:r>
              <a:rPr lang="en-US" sz="2000" b="1" i="1" dirty="0" err="1">
                <a:latin typeface="Times New Roman" pitchFamily="18" charset="0"/>
                <a:cs typeface="Times New Roman" pitchFamily="18" charset="0"/>
              </a:rPr>
              <a:t>Mới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đây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cư</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dân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mạng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còn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xôn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xao</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vũ</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nữ</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xinh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viên</a:t>
            </a:r>
            <a:r>
              <a:rPr lang="en-US" sz="2000" b="1" i="1" dirty="0">
                <a:latin typeface="Times New Roman" pitchFamily="18" charset="0"/>
                <a:cs typeface="Times New Roman" pitchFamily="18" charset="0"/>
              </a:rPr>
              <a:t> 21 </a:t>
            </a:r>
            <a:r>
              <a:rPr lang="en-US" sz="2000" b="1" i="1" dirty="0" err="1">
                <a:latin typeface="Times New Roman" pitchFamily="18" charset="0"/>
                <a:cs typeface="Times New Roman" pitchFamily="18" charset="0"/>
              </a:rPr>
              <a:t>tuổi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vứt</a:t>
            </a:r>
            <a:r>
              <a:rPr lang="en-US" sz="2000" b="1" i="1" dirty="0">
                <a:latin typeface="Times New Roman" pitchFamily="18" charset="0"/>
                <a:cs typeface="Times New Roman" pitchFamily="18" charset="0"/>
              </a:rPr>
              <a:t> con </a:t>
            </a:r>
            <a:r>
              <a:rPr lang="en-US" sz="2000" b="1" i="1" dirty="0" err="1">
                <a:latin typeface="Times New Roman" pitchFamily="18" charset="0"/>
                <a:cs typeface="Times New Roman" pitchFamily="18" charset="0"/>
              </a:rPr>
              <a:t>mới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đẻ</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từ</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tầng</a:t>
            </a:r>
            <a:r>
              <a:rPr lang="en-US" sz="2000" b="1" i="1" dirty="0">
                <a:latin typeface="Times New Roman" pitchFamily="18" charset="0"/>
                <a:cs typeface="Times New Roman" pitchFamily="18" charset="0"/>
              </a:rPr>
              <a:t> 31 </a:t>
            </a:r>
            <a:r>
              <a:rPr lang="en-US" sz="2000" b="1" i="1" dirty="0" err="1">
                <a:latin typeface="Times New Roman" pitchFamily="18" charset="0"/>
                <a:cs typeface="Times New Roman" pitchFamily="18" charset="0"/>
              </a:rPr>
              <a:t>của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tòa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nhà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chung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cư</a:t>
            </a:r>
            <a:r>
              <a:rPr lang="en-US" sz="2000" b="1" i="1" dirty="0">
                <a:latin typeface="Times New Roman" pitchFamily="18" charset="0"/>
                <a:cs typeface="Times New Roman" pitchFamily="18" charset="0"/>
              </a:rPr>
              <a:t> hay </a:t>
            </a:r>
            <a:r>
              <a:rPr lang="en-US" sz="2000" b="1" i="1" dirty="0" err="1">
                <a:latin typeface="Times New Roman" pitchFamily="18" charset="0"/>
                <a:cs typeface="Times New Roman" pitchFamily="18" charset="0"/>
              </a:rPr>
              <a:t>mới</a:t>
            </a:r>
            <a:r>
              <a:rPr lang="en-US" sz="2000" b="1" i="1" dirty="0">
                <a:latin typeface="Times New Roman" pitchFamily="18" charset="0"/>
                <a:cs typeface="Times New Roman" pitchFamily="18" charset="0"/>
              </a:rPr>
              <a:t> hay </a:t>
            </a:r>
            <a:r>
              <a:rPr lang="en-US" sz="2000" b="1" i="1" dirty="0" err="1">
                <a:latin typeface="Times New Roman" pitchFamily="18" charset="0"/>
                <a:cs typeface="Times New Roman" pitchFamily="18" charset="0"/>
              </a:rPr>
              <a:t>vào</a:t>
            </a:r>
            <a:r>
              <a:rPr lang="en-US" sz="2000" b="1" i="1" dirty="0">
                <a:latin typeface="Times New Roman" pitchFamily="18" charset="0"/>
                <a:cs typeface="Times New Roman" pitchFamily="18" charset="0"/>
              </a:rPr>
              <a:t> 18/1/2019, </a:t>
            </a:r>
            <a:r>
              <a:rPr lang="en-US" sz="2000" b="1" i="1" dirty="0" err="1">
                <a:latin typeface="Times New Roman" pitchFamily="18" charset="0"/>
                <a:cs typeface="Times New Roman" pitchFamily="18" charset="0"/>
              </a:rPr>
              <a:t>đối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tượng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Nguyễn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Văn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Thìn</a:t>
            </a:r>
            <a:r>
              <a:rPr lang="en-US" sz="2000" b="1" i="1" dirty="0">
                <a:latin typeface="Times New Roman" pitchFamily="18" charset="0"/>
                <a:cs typeface="Times New Roman" pitchFamily="18" charset="0"/>
              </a:rPr>
              <a:t> ( 1991), </a:t>
            </a:r>
            <a:r>
              <a:rPr lang="en-US" sz="2000" b="1" i="1" dirty="0" err="1">
                <a:latin typeface="Times New Roman" pitchFamily="18" charset="0"/>
                <a:cs typeface="Times New Roman" pitchFamily="18" charset="0"/>
              </a:rPr>
              <a:t>đã</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sát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hại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vợ</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mình</a:t>
            </a:r>
            <a:r>
              <a:rPr lang="en-US" sz="2000" b="1" i="1" dirty="0">
                <a:latin typeface="Times New Roman" pitchFamily="18" charset="0"/>
                <a:cs typeface="Times New Roman" pitchFamily="18" charset="0"/>
              </a:rPr>
              <a:t> hay </a:t>
            </a:r>
            <a:r>
              <a:rPr lang="en-US" sz="2000" b="1" i="1" dirty="0" err="1">
                <a:latin typeface="Times New Roman" pitchFamily="18" charset="0"/>
                <a:cs typeface="Times New Roman" pitchFamily="18" charset="0"/>
              </a:rPr>
              <a:t>nhiều</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vụ</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việc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khác</a:t>
            </a:r>
            <a:r>
              <a:rPr lang="en-US" sz="2000" b="1" i="1" dirty="0">
                <a:latin typeface="Times New Roman" pitchFamily="18" charset="0"/>
                <a:cs typeface="Times New Roman" pitchFamily="18" charset="0"/>
              </a:rPr>
              <a:t>. (9)</a:t>
            </a:r>
            <a:r>
              <a:rPr lang="en-US" sz="2000" b="1" i="1" dirty="0" err="1">
                <a:latin typeface="Times New Roman" pitchFamily="18" charset="0"/>
                <a:cs typeface="Times New Roman" pitchFamily="18" charset="0"/>
              </a:rPr>
              <a:t>Và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nguyên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nhân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của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căn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bệnh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này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xuất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phát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từ</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nhiều</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khía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cạnh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khác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nhau</a:t>
            </a:r>
            <a:r>
              <a:rPr lang="en-US" sz="2000" b="1" i="1" dirty="0">
                <a:latin typeface="Times New Roman" pitchFamily="18" charset="0"/>
                <a:cs typeface="Times New Roman" pitchFamily="18" charset="0"/>
              </a:rPr>
              <a:t> do </a:t>
            </a:r>
            <a:r>
              <a:rPr lang="en-US" sz="2000" b="1" i="1" dirty="0" err="1">
                <a:latin typeface="Times New Roman" pitchFamily="18" charset="0"/>
                <a:cs typeface="Times New Roman" pitchFamily="18" charset="0"/>
              </a:rPr>
              <a:t>sự</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chuyển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hóa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kinh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tế</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thị</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trường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phổ</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biến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đổi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trong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văn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hóa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ứng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xử</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mà</a:t>
            </a:r>
            <a:r>
              <a:rPr lang="en-US" sz="2000" b="1" i="1" dirty="0">
                <a:latin typeface="Times New Roman" pitchFamily="18" charset="0"/>
                <a:cs typeface="Times New Roman" pitchFamily="18" charset="0"/>
              </a:rPr>
              <a:t> con </a:t>
            </a:r>
            <a:r>
              <a:rPr lang="en-US" sz="2000" b="1" i="1" dirty="0" err="1">
                <a:latin typeface="Times New Roman" pitchFamily="18" charset="0"/>
                <a:cs typeface="Times New Roman" pitchFamily="18" charset="0"/>
              </a:rPr>
              <a:t>người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có</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những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thái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độ</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không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đúng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mực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có</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thể</a:t>
            </a:r>
            <a:r>
              <a:rPr lang="en-US" sz="2000" b="1" i="1" dirty="0">
                <a:latin typeface="Times New Roman" pitchFamily="18" charset="0"/>
                <a:cs typeface="Times New Roman" pitchFamily="18" charset="0"/>
              </a:rPr>
              <a:t> do </a:t>
            </a:r>
            <a:r>
              <a:rPr lang="en-US" sz="2000" b="1" i="1" dirty="0" err="1">
                <a:latin typeface="Times New Roman" pitchFamily="18" charset="0"/>
                <a:cs typeface="Times New Roman" pitchFamily="18" charset="0"/>
              </a:rPr>
              <a:t>chất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lượng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giáo</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dục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của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gia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đình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nhà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trường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còn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chưa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chú</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trọng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vào</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rèn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luyện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đạo</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đức</a:t>
            </a:r>
            <a:r>
              <a:rPr lang="en-US" sz="2000" b="1" i="1" dirty="0">
                <a:latin typeface="Times New Roman" pitchFamily="18" charset="0"/>
                <a:cs typeface="Times New Roman" pitchFamily="18" charset="0"/>
              </a:rPr>
              <a:t> con </a:t>
            </a:r>
            <a:r>
              <a:rPr lang="en-US" sz="2000" b="1" i="1" dirty="0" err="1">
                <a:latin typeface="Times New Roman" pitchFamily="18" charset="0"/>
                <a:cs typeface="Times New Roman" pitchFamily="18" charset="0"/>
              </a:rPr>
              <a:t>cái</a:t>
            </a:r>
            <a:r>
              <a:rPr lang="en-US" sz="2000" b="1" i="1" dirty="0">
                <a:latin typeface="Times New Roman" pitchFamily="18" charset="0"/>
                <a:cs typeface="Times New Roman" pitchFamily="18" charset="0"/>
              </a:rPr>
              <a:t>. (10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indent="546100" fontAlgn="base">
              <a:spcAft>
                <a:spcPct val="0"/>
              </a:spcAft>
            </a:pPr>
            <a:r>
              <a:rPr lang="pt-BR" sz="2000" b="1" dirty="0">
                <a:solidFill>
                  <a:srgbClr val="FF0000"/>
                </a:solidFill>
                <a:latin typeface="Times New Roman" pitchFamily="18" charset="0"/>
                <a:ea typeface="Calibri" pitchFamily="34" charset="0"/>
                <a:cs typeface="Times New Roman" pitchFamily="18" charset="0"/>
              </a:rPr>
              <a:t>Bài tập 1: </a:t>
            </a:r>
            <a:r>
              <a:rPr lang="en-US" sz="2000" dirty="0" err="1">
                <a:solidFill>
                  <a:srgbClr val="FF0000"/>
                </a:solidFill>
                <a:latin typeface="Times New Roman" pitchFamily="18" charset="0"/>
                <a:cs typeface="Times New Roman" pitchFamily="18" charset="0"/>
              </a:rPr>
              <a:t>Hãy</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trình</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bày</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suy</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nghĩ</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của</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em</a:t>
            </a:r>
            <a:r>
              <a:rPr lang="en-US" sz="2000" dirty="0">
                <a:solidFill>
                  <a:srgbClr val="FF0000"/>
                </a:solidFill>
                <a:latin typeface="Times New Roman" pitchFamily="18" charset="0"/>
                <a:cs typeface="Times New Roman" pitchFamily="18" charset="0"/>
              </a:rPr>
              <a:t> ( </a:t>
            </a:r>
            <a:r>
              <a:rPr lang="en-US" sz="2000" dirty="0" err="1">
                <a:solidFill>
                  <a:srgbClr val="FF0000"/>
                </a:solidFill>
                <a:latin typeface="Times New Roman" pitchFamily="18" charset="0"/>
                <a:cs typeface="Times New Roman" pitchFamily="18" charset="0"/>
              </a:rPr>
              <a:t>khoảng</a:t>
            </a:r>
            <a:r>
              <a:rPr lang="en-US" sz="2000" dirty="0">
                <a:solidFill>
                  <a:srgbClr val="FF0000"/>
                </a:solidFill>
                <a:latin typeface="Times New Roman" pitchFamily="18" charset="0"/>
                <a:cs typeface="Times New Roman" pitchFamily="18" charset="0"/>
              </a:rPr>
              <a:t> 15 </a:t>
            </a:r>
            <a:r>
              <a:rPr lang="en-US" sz="2000" dirty="0" err="1">
                <a:solidFill>
                  <a:srgbClr val="FF0000"/>
                </a:solidFill>
                <a:latin typeface="Times New Roman" pitchFamily="18" charset="0"/>
                <a:cs typeface="Times New Roman" pitchFamily="18" charset="0"/>
              </a:rPr>
              <a:t>câu</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về</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bệnh</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vô</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cảm</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trong</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xã</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hội</a:t>
            </a:r>
            <a:r>
              <a:rPr lang="en-US" sz="2000" dirty="0">
                <a:solidFill>
                  <a:srgbClr val="FF0000"/>
                </a:solidFill>
                <a:latin typeface="Times New Roman" pitchFamily="18" charset="0"/>
                <a:cs typeface="Times New Roman" pitchFamily="18" charset="0"/>
              </a:rPr>
              <a:t> </a:t>
            </a:r>
            <a:r>
              <a:rPr lang="en-US" sz="2000" dirty="0" err="1">
                <a:solidFill>
                  <a:srgbClr val="FF0000"/>
                </a:solidFill>
                <a:latin typeface="Times New Roman" pitchFamily="18" charset="0"/>
                <a:cs typeface="Times New Roman" pitchFamily="18" charset="0"/>
              </a:rPr>
              <a:t>hiện</a:t>
            </a:r>
            <a:r>
              <a:rPr lang="en-US" sz="2000" dirty="0">
                <a:solidFill>
                  <a:srgbClr val="FF0000"/>
                </a:solidFill>
                <a:latin typeface="Times New Roman" pitchFamily="18" charset="0"/>
                <a:cs typeface="Times New Roman" pitchFamily="18" charset="0"/>
              </a:rPr>
              <a:t> nay.</a:t>
            </a:r>
            <a:r>
              <a:rPr lang="pt-BR" sz="2000" b="1" i="1" dirty="0">
                <a:solidFill>
                  <a:srgbClr val="FF0000"/>
                </a:solidFill>
              </a:rPr>
              <a:t> </a:t>
            </a:r>
          </a:p>
        </p:txBody>
      </p:sp>
      <p:sp>
        <p:nvSpPr>
          <p:cNvPr id="3" name="Content Placeholder 2"/>
          <p:cNvSpPr>
            <a:spLocks noGrp="1"/>
          </p:cNvSpPr>
          <p:nvPr>
            <p:ph idx="1"/>
          </p:nvPr>
        </p:nvSpPr>
        <p:spPr>
          <a:xfrm>
            <a:off x="457200" y="990600"/>
            <a:ext cx="8229600" cy="5135563"/>
          </a:xfrm>
        </p:spPr>
        <p:txBody>
          <a:bodyPr>
            <a:noAutofit/>
          </a:bodyPr>
          <a:lstStyle/>
          <a:p>
            <a:pPr>
              <a:buNone/>
            </a:pPr>
            <a:r>
              <a:rPr lang="en-US" sz="1400" b="1" dirty="0">
                <a:latin typeface="Times New Roman" pitchFamily="18" charset="0"/>
                <a:cs typeface="Times New Roman" pitchFamily="18" charset="0"/>
              </a:rPr>
              <a:t>        </a:t>
            </a:r>
          </a:p>
          <a:p>
            <a:pPr>
              <a:buNone/>
            </a:pP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Bài</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làm</a:t>
            </a:r>
            <a:r>
              <a:rPr lang="en-US" sz="1400" b="1" dirty="0">
                <a:latin typeface="Times New Roman" pitchFamily="18" charset="0"/>
                <a:cs typeface="Times New Roman" pitchFamily="18" charset="0"/>
              </a:rPr>
              <a:t> </a:t>
            </a:r>
          </a:p>
          <a:p>
            <a:pPr algn="just">
              <a:buNone/>
            </a:pPr>
            <a:r>
              <a:rPr lang="en-US" sz="2000" b="1" i="1" dirty="0" err="1">
                <a:latin typeface="Times New Roman" pitchFamily="18" charset="0"/>
                <a:cs typeface="Times New Roman" pitchFamily="18" charset="0"/>
              </a:rPr>
              <a:t>Ngoài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ra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căn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bệnh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này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còn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bắt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nguồn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từ</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chữ</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sợ</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sợ</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bị</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liên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lụy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sợ</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chuốc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họa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vào</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thân</a:t>
            </a:r>
            <a:r>
              <a:rPr lang="en-US" sz="2000" b="1" i="1" dirty="0">
                <a:latin typeface="Times New Roman" pitchFamily="18" charset="0"/>
                <a:cs typeface="Times New Roman" pitchFamily="18" charset="0"/>
              </a:rPr>
              <a:t> … </a:t>
            </a:r>
            <a:r>
              <a:rPr lang="en-US" sz="2000" b="1" i="1" dirty="0" err="1">
                <a:latin typeface="Times New Roman" pitchFamily="18" charset="0"/>
                <a:cs typeface="Times New Roman" pitchFamily="18" charset="0"/>
              </a:rPr>
              <a:t>mà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bơ</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những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khó</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khăn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người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khác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gặp</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phải</a:t>
            </a:r>
            <a:r>
              <a:rPr lang="en-US" sz="2000" b="1" i="1" dirty="0">
                <a:latin typeface="Times New Roman" pitchFamily="18" charset="0"/>
                <a:cs typeface="Times New Roman" pitchFamily="18" charset="0"/>
              </a:rPr>
              <a:t> ; hay do </a:t>
            </a:r>
            <a:r>
              <a:rPr lang="en-US" sz="2000" b="1" i="1" dirty="0" err="1">
                <a:latin typeface="Times New Roman" pitchFamily="18" charset="0"/>
                <a:cs typeface="Times New Roman" pitchFamily="18" charset="0"/>
              </a:rPr>
              <a:t>loạt</a:t>
            </a:r>
            <a:r>
              <a:rPr lang="en-US" sz="2000" b="1" i="1" dirty="0">
                <a:latin typeface="Times New Roman" pitchFamily="18" charset="0"/>
                <a:cs typeface="Times New Roman" pitchFamily="18" charset="0"/>
              </a:rPr>
              <a:t> game </a:t>
            </a:r>
            <a:r>
              <a:rPr lang="en-US" sz="2000" b="1" i="1" dirty="0" err="1">
                <a:latin typeface="Times New Roman" pitchFamily="18" charset="0"/>
                <a:cs typeface="Times New Roman" pitchFamily="18" charset="0"/>
              </a:rPr>
              <a:t>hành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động</a:t>
            </a:r>
            <a:r>
              <a:rPr lang="en-US" sz="2000" b="1" i="1" dirty="0">
                <a:latin typeface="Times New Roman" pitchFamily="18" charset="0"/>
                <a:cs typeface="Times New Roman" pitchFamily="18" charset="0"/>
              </a:rPr>
              <a:t> , </a:t>
            </a:r>
            <a:r>
              <a:rPr lang="en-US" sz="2000" b="1" i="1" dirty="0" err="1">
                <a:latin typeface="Times New Roman" pitchFamily="18" charset="0"/>
                <a:cs typeface="Times New Roman" pitchFamily="18" charset="0"/>
              </a:rPr>
              <a:t>máu</a:t>
            </a:r>
            <a:r>
              <a:rPr lang="en-US" sz="2000" b="1" i="1" dirty="0">
                <a:latin typeface="Times New Roman" pitchFamily="18" charset="0"/>
                <a:cs typeface="Times New Roman" pitchFamily="18" charset="0"/>
              </a:rPr>
              <a:t> me </a:t>
            </a:r>
            <a:r>
              <a:rPr lang="en-US" sz="2000" b="1" i="1" dirty="0" err="1">
                <a:latin typeface="Times New Roman" pitchFamily="18" charset="0"/>
                <a:cs typeface="Times New Roman" pitchFamily="18" charset="0"/>
              </a:rPr>
              <a:t>bạo</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lực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kích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thích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các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bạn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trẻ</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trở</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nên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bạo</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lực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thích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thú</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với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những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cảnh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kinh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dị</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trở</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nên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vô</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cảm</a:t>
            </a:r>
            <a:r>
              <a:rPr lang="en-US" sz="2000" b="1" i="1" dirty="0">
                <a:latin typeface="Times New Roman" pitchFamily="18" charset="0"/>
                <a:cs typeface="Times New Roman" pitchFamily="18" charset="0"/>
              </a:rPr>
              <a:t>. (11) </a:t>
            </a:r>
            <a:r>
              <a:rPr lang="en-US" sz="2000" b="1" i="1" dirty="0" err="1">
                <a:latin typeface="Times New Roman" pitchFamily="18" charset="0"/>
                <a:cs typeface="Times New Roman" pitchFamily="18" charset="0"/>
              </a:rPr>
              <a:t>Từ</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đó</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sẽ</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khiến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bản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thân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họ</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tách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biệt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với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người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khác</a:t>
            </a:r>
            <a:r>
              <a:rPr lang="en-US" sz="2000" b="1" i="1" dirty="0">
                <a:latin typeface="Times New Roman" pitchFamily="18" charset="0"/>
                <a:cs typeface="Times New Roman" pitchFamily="18" charset="0"/>
              </a:rPr>
              <a:t> , </a:t>
            </a:r>
            <a:r>
              <a:rPr lang="en-US" sz="2000" b="1" i="1" dirty="0" err="1">
                <a:latin typeface="Times New Roman" pitchFamily="18" charset="0"/>
                <a:cs typeface="Times New Roman" pitchFamily="18" charset="0"/>
              </a:rPr>
              <a:t>tâm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hồn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họ</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sẽ</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khô</a:t>
            </a:r>
            <a:r>
              <a:rPr lang="en-US" sz="2000" b="1" i="1" dirty="0">
                <a:latin typeface="Times New Roman" pitchFamily="18" charset="0"/>
                <a:cs typeface="Times New Roman" pitchFamily="18" charset="0"/>
              </a:rPr>
              <a:t> khan, </a:t>
            </a:r>
            <a:r>
              <a:rPr lang="en-US" sz="2000" b="1" i="1" dirty="0" err="1">
                <a:latin typeface="Times New Roman" pitchFamily="18" charset="0"/>
                <a:cs typeface="Times New Roman" pitchFamily="18" charset="0"/>
              </a:rPr>
              <a:t>tàn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nhẫn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đồng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thời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mất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khả</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năng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thiết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lập</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duy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trì</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mối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quan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hệ</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xã</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hội</a:t>
            </a:r>
            <a:r>
              <a:rPr lang="en-US" sz="2000" b="1" i="1" dirty="0">
                <a:latin typeface="Times New Roman" pitchFamily="18" charset="0"/>
                <a:cs typeface="Times New Roman" pitchFamily="18" charset="0"/>
              </a:rPr>
              <a:t>.(12) </a:t>
            </a:r>
            <a:r>
              <a:rPr lang="en-US" sz="2000" b="1" i="1" dirty="0" err="1">
                <a:latin typeface="Times New Roman" pitchFamily="18" charset="0"/>
                <a:cs typeface="Times New Roman" pitchFamily="18" charset="0"/>
              </a:rPr>
              <a:t>Việc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đó</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sẽ</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làm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xáo</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trộn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mất,cân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bằng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trong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xã</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hội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mất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sự</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đoàn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kết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giữa</a:t>
            </a:r>
            <a:r>
              <a:rPr lang="en-US" sz="2000" b="1" i="1" dirty="0">
                <a:latin typeface="Times New Roman" pitchFamily="18" charset="0"/>
                <a:cs typeface="Times New Roman" pitchFamily="18" charset="0"/>
              </a:rPr>
              <a:t> con </a:t>
            </a:r>
            <a:r>
              <a:rPr lang="en-US" sz="2000" b="1" i="1" dirty="0" err="1">
                <a:latin typeface="Times New Roman" pitchFamily="18" charset="0"/>
                <a:cs typeface="Times New Roman" pitchFamily="18" charset="0"/>
              </a:rPr>
              <a:t>người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với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nhau</a:t>
            </a:r>
            <a:r>
              <a:rPr lang="en-US" sz="2000" b="1" i="1" dirty="0">
                <a:latin typeface="Times New Roman" pitchFamily="18" charset="0"/>
                <a:cs typeface="Times New Roman" pitchFamily="18" charset="0"/>
              </a:rPr>
              <a:t>.(13) </a:t>
            </a:r>
            <a:r>
              <a:rPr lang="en-US" sz="2000" b="1" i="1" dirty="0" err="1">
                <a:latin typeface="Times New Roman" pitchFamily="18" charset="0"/>
                <a:cs typeface="Times New Roman" pitchFamily="18" charset="0"/>
              </a:rPr>
              <a:t>Bởi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vậy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mỗi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cá</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nhân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chúng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cần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biết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sống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vì</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mọi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người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sống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yêu</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thương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sẻ</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chia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trong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cuộc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sống</a:t>
            </a:r>
            <a:r>
              <a:rPr lang="en-US" sz="2000" b="1" i="1" dirty="0">
                <a:latin typeface="Times New Roman" pitchFamily="18" charset="0"/>
                <a:cs typeface="Times New Roman" pitchFamily="18" charset="0"/>
              </a:rPr>
              <a:t>.(14) </a:t>
            </a:r>
            <a:r>
              <a:rPr lang="en-US" sz="2000" b="1" i="1" dirty="0" err="1">
                <a:latin typeface="Times New Roman" pitchFamily="18" charset="0"/>
                <a:cs typeface="Times New Roman" pitchFamily="18" charset="0"/>
              </a:rPr>
              <a:t>Gia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đình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nhà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trường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xã</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hội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phải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đẩy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mạnh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gắt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gao</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hơn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trong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việc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rèn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luyện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đạo</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đức</a:t>
            </a:r>
            <a:r>
              <a:rPr lang="en-US" sz="2000" b="1" i="1" dirty="0">
                <a:latin typeface="Times New Roman" pitchFamily="18" charset="0"/>
                <a:cs typeface="Times New Roman" pitchFamily="18" charset="0"/>
              </a:rPr>
              <a:t> con </a:t>
            </a:r>
            <a:r>
              <a:rPr lang="en-US" sz="2000" b="1" i="1" dirty="0" err="1">
                <a:latin typeface="Times New Roman" pitchFamily="18" charset="0"/>
                <a:cs typeface="Times New Roman" pitchFamily="18" charset="0"/>
              </a:rPr>
              <a:t>em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mình</a:t>
            </a:r>
            <a:r>
              <a:rPr lang="en-US" sz="2000" b="1" i="1" dirty="0">
                <a:latin typeface="Times New Roman" pitchFamily="18" charset="0"/>
                <a:cs typeface="Times New Roman" pitchFamily="18" charset="0"/>
              </a:rPr>
              <a:t>.(15) </a:t>
            </a:r>
            <a:r>
              <a:rPr lang="en-US" sz="2000" b="1" i="1" dirty="0" err="1">
                <a:latin typeface="Times New Roman" pitchFamily="18" charset="0"/>
                <a:cs typeface="Times New Roman" pitchFamily="18" charset="0"/>
              </a:rPr>
              <a:t>Một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trái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tim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vô</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cảm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chẳng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khác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nào</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một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trái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tim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chết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một</a:t>
            </a:r>
            <a:r>
              <a:rPr lang="en-US" sz="2000" b="1" i="1" dirty="0">
                <a:latin typeface="Times New Roman" pitchFamily="18" charset="0"/>
                <a:cs typeface="Times New Roman" pitchFamily="18" charset="0"/>
              </a:rPr>
              <a:t> con </a:t>
            </a:r>
            <a:r>
              <a:rPr lang="en-US" sz="2000" b="1" i="1" dirty="0" err="1">
                <a:latin typeface="Times New Roman" pitchFamily="18" charset="0"/>
                <a:cs typeface="Times New Roman" pitchFamily="18" charset="0"/>
              </a:rPr>
              <a:t>người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vô</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cảm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chẳng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khác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nào</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một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cái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xác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khô</a:t>
            </a:r>
            <a:r>
              <a:rPr lang="en-US" sz="2000" b="1" i="1" dirty="0">
                <a:latin typeface="Times New Roman" pitchFamily="18" charset="0"/>
                <a:cs typeface="Times New Roman" pitchFamily="18" charset="0"/>
              </a:rPr>
              <a:t> khan , </a:t>
            </a:r>
            <a:r>
              <a:rPr lang="en-US" sz="2000" b="1" i="1" dirty="0" err="1">
                <a:latin typeface="Times New Roman" pitchFamily="18" charset="0"/>
                <a:cs typeface="Times New Roman" pitchFamily="18" charset="0"/>
              </a:rPr>
              <a:t>tàn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nhẫn</a:t>
            </a:r>
            <a:r>
              <a:rPr lang="en-US" sz="2000" b="1" i="1" dirty="0">
                <a:latin typeface="Times New Roman" pitchFamily="18" charset="0"/>
                <a:cs typeface="Times New Roman" pitchFamily="18" charset="0"/>
              </a:rPr>
              <a:t>.(16) </a:t>
            </a:r>
            <a:r>
              <a:rPr lang="en-US" sz="2000" b="1" i="1" dirty="0" err="1">
                <a:latin typeface="Times New Roman" pitchFamily="18" charset="0"/>
                <a:cs typeface="Times New Roman" pitchFamily="18" charset="0"/>
              </a:rPr>
              <a:t>Vô</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cảm</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một</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hiện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tượng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xấu</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mỗi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người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chúng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ta</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phải</a:t>
            </a:r>
            <a:r>
              <a:rPr lang="en-US" sz="2000" b="1" i="1" dirty="0">
                <a:latin typeface="Times New Roman" pitchFamily="18" charset="0"/>
                <a:cs typeface="Times New Roman" pitchFamily="18" charset="0"/>
              </a:rPr>
              <a:t> ý </a:t>
            </a:r>
            <a:r>
              <a:rPr lang="en-US" sz="2000" b="1" i="1" dirty="0" err="1">
                <a:latin typeface="Times New Roman" pitchFamily="18" charset="0"/>
                <a:cs typeface="Times New Roman" pitchFamily="18" charset="0"/>
              </a:rPr>
              <a:t>thức</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và</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hành</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động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đúng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đắn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để</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đẩy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lùi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cái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xấu</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đó</a:t>
            </a:r>
            <a:r>
              <a:rPr lang="en-US" sz="2000" b="1" i="1" dirty="0">
                <a:latin typeface="Times New Roman" pitchFamily="18" charset="0"/>
                <a:cs typeface="Times New Roman" pitchFamily="18" charset="0"/>
              </a:rPr>
              <a:t>.</a:t>
            </a:r>
          </a:p>
          <a:p>
            <a:endParaRPr lang="en-US" sz="2000" b="1" i="1" dirty="0"/>
          </a:p>
        </p:txBody>
      </p:sp>
    </p:spTree>
    <p:extLst>
      <p:ext uri="{BB962C8B-B14F-4D97-AF65-F5344CB8AC3E}">
        <p14:creationId xmlns:p14="http://schemas.microsoft.com/office/powerpoint/2010/main" val="92261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590491"/>
            <a:ext cx="9144000" cy="61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indent="546100" algn="just" fontAlgn="base">
              <a:spcBef>
                <a:spcPct val="0"/>
              </a:spcBef>
              <a:spcAft>
                <a:spcPct val="0"/>
              </a:spcAft>
            </a:pPr>
            <a:r>
              <a:rPr lang="vi-VN" b="1" i="1" dirty="0">
                <a:latin typeface="+mj-lt"/>
              </a:rPr>
              <a:t>Những sai sót dễ bắt gặp trong quá trình làm bài nghị luận xã hội </a:t>
            </a:r>
            <a:r>
              <a:rPr lang="en-US" b="1" i="1" dirty="0">
                <a:latin typeface="+mj-lt"/>
              </a:rPr>
              <a:t>.</a:t>
            </a:r>
          </a:p>
          <a:p>
            <a:pPr lvl="0" indent="546100" algn="just" fontAlgn="base">
              <a:spcBef>
                <a:spcPct val="0"/>
              </a:spcBef>
              <a:spcAft>
                <a:spcPct val="0"/>
              </a:spcAft>
            </a:pPr>
            <a:r>
              <a:rPr lang="vi-VN" b="1" i="1" dirty="0">
                <a:solidFill>
                  <a:srgbClr val="FF0000"/>
                </a:solidFill>
                <a:latin typeface="+mj-lt"/>
              </a:rPr>
              <a:t> </a:t>
            </a:r>
            <a:r>
              <a:rPr lang="en-US" b="1" i="1" dirty="0">
                <a:solidFill>
                  <a:srgbClr val="FF0000"/>
                </a:solidFill>
                <a:latin typeface="+mj-lt"/>
              </a:rPr>
              <a:t>1.</a:t>
            </a:r>
            <a:r>
              <a:rPr lang="vi-VN" b="1" i="1" dirty="0">
                <a:solidFill>
                  <a:srgbClr val="FF0000"/>
                </a:solidFill>
                <a:latin typeface="+mj-lt"/>
              </a:rPr>
              <a:t>Lỗi sai ý cơ bản</a:t>
            </a:r>
            <a:r>
              <a:rPr lang="vi-VN" b="1" i="1" dirty="0">
                <a:latin typeface="+mj-lt"/>
              </a:rPr>
              <a:t>: </a:t>
            </a:r>
            <a:endParaRPr lang="en-US" b="1" i="1" dirty="0">
              <a:latin typeface="+mj-lt"/>
            </a:endParaRPr>
          </a:p>
          <a:p>
            <a:pPr lvl="0" indent="546100" algn="just" fontAlgn="base">
              <a:spcBef>
                <a:spcPct val="0"/>
              </a:spcBef>
              <a:spcAft>
                <a:spcPct val="0"/>
              </a:spcAft>
            </a:pPr>
            <a:r>
              <a:rPr lang="en-US" b="1" i="1" dirty="0">
                <a:latin typeface="+mj-lt"/>
              </a:rPr>
              <a:t>     - </a:t>
            </a:r>
            <a:r>
              <a:rPr lang="en-US" b="1" i="1" dirty="0" err="1">
                <a:latin typeface="+mj-lt"/>
              </a:rPr>
              <a:t>Xác</a:t>
            </a:r>
            <a:r>
              <a:rPr lang="en-US" b="1" i="1" dirty="0">
                <a:latin typeface="+mj-lt"/>
              </a:rPr>
              <a:t> </a:t>
            </a:r>
            <a:r>
              <a:rPr lang="en-US" b="1" i="1" dirty="0" err="1">
                <a:latin typeface="+mj-lt"/>
              </a:rPr>
              <a:t>định</a:t>
            </a:r>
            <a:r>
              <a:rPr lang="en-US" b="1" i="1" dirty="0">
                <a:latin typeface="+mj-lt"/>
              </a:rPr>
              <a:t> k</a:t>
            </a:r>
            <a:r>
              <a:rPr lang="vi-VN" b="1" i="1" dirty="0">
                <a:latin typeface="+mj-lt"/>
              </a:rPr>
              <a:t>hông chính xác vấn đề cần nghị luận</a:t>
            </a:r>
            <a:endParaRPr lang="en-US" b="1" i="1" dirty="0">
              <a:latin typeface="+mj-lt"/>
            </a:endParaRPr>
          </a:p>
          <a:p>
            <a:pPr lvl="0" indent="546100" algn="just" fontAlgn="base">
              <a:spcBef>
                <a:spcPct val="0"/>
              </a:spcBef>
              <a:spcAft>
                <a:spcPct val="0"/>
              </a:spcAft>
            </a:pPr>
            <a:r>
              <a:rPr lang="en-US" b="1" i="1" dirty="0">
                <a:latin typeface="+mj-lt"/>
              </a:rPr>
              <a:t>     -  </a:t>
            </a:r>
            <a:r>
              <a:rPr lang="vi-VN" b="1" i="1" dirty="0">
                <a:latin typeface="+mj-lt"/>
              </a:rPr>
              <a:t>Giải thích sai nghĩa của câu nói, của vấn đề tư tưởng đạo lý. </a:t>
            </a:r>
            <a:endParaRPr lang="en-US" b="1" i="1" dirty="0">
              <a:latin typeface="+mj-lt"/>
            </a:endParaRPr>
          </a:p>
          <a:p>
            <a:pPr lvl="0" indent="546100" algn="just" fontAlgn="base">
              <a:spcBef>
                <a:spcPct val="0"/>
              </a:spcBef>
              <a:spcAft>
                <a:spcPct val="0"/>
              </a:spcAft>
            </a:pPr>
            <a:r>
              <a:rPr lang="en-US" b="1" i="1" dirty="0">
                <a:latin typeface="+mj-lt"/>
              </a:rPr>
              <a:t>      -  </a:t>
            </a:r>
            <a:r>
              <a:rPr lang="vi-VN" b="1" i="1" dirty="0">
                <a:latin typeface="+mj-lt"/>
              </a:rPr>
              <a:t>Có cái nhìn lệch lạc, quá tiêu cực khi đánh giá vấn đề. </a:t>
            </a:r>
            <a:endParaRPr lang="en-US" b="1" i="1" dirty="0">
              <a:latin typeface="+mj-lt"/>
            </a:endParaRPr>
          </a:p>
          <a:p>
            <a:pPr lvl="0" indent="546100" algn="just" fontAlgn="base">
              <a:spcBef>
                <a:spcPct val="0"/>
              </a:spcBef>
              <a:spcAft>
                <a:spcPct val="0"/>
              </a:spcAft>
            </a:pPr>
            <a:r>
              <a:rPr lang="vi-VN" b="1" i="1" dirty="0">
                <a:solidFill>
                  <a:srgbClr val="FF0000"/>
                </a:solidFill>
                <a:latin typeface="+mj-lt"/>
              </a:rPr>
              <a:t> </a:t>
            </a:r>
            <a:r>
              <a:rPr lang="en-US" b="1" i="1" dirty="0">
                <a:solidFill>
                  <a:srgbClr val="FF0000"/>
                </a:solidFill>
                <a:latin typeface="+mj-lt"/>
              </a:rPr>
              <a:t>2. </a:t>
            </a:r>
            <a:r>
              <a:rPr lang="vi-VN" b="1" i="1" dirty="0">
                <a:solidFill>
                  <a:srgbClr val="FF0000"/>
                </a:solidFill>
                <a:latin typeface="+mj-lt"/>
              </a:rPr>
              <a:t>Lỗi thiếu ý: </a:t>
            </a:r>
            <a:endParaRPr lang="en-US" b="1" i="1" dirty="0">
              <a:solidFill>
                <a:srgbClr val="FF0000"/>
              </a:solidFill>
              <a:latin typeface="+mj-lt"/>
            </a:endParaRPr>
          </a:p>
          <a:p>
            <a:pPr lvl="0" indent="546100" algn="just" fontAlgn="base">
              <a:spcBef>
                <a:spcPct val="0"/>
              </a:spcBef>
              <a:spcAft>
                <a:spcPct val="0"/>
              </a:spcAft>
            </a:pPr>
            <a:r>
              <a:rPr lang="en-US" b="1" i="1" dirty="0">
                <a:latin typeface="+mj-lt"/>
              </a:rPr>
              <a:t>  - C</a:t>
            </a:r>
            <a:r>
              <a:rPr lang="vi-VN" b="1" i="1" dirty="0">
                <a:latin typeface="+mj-lt"/>
              </a:rPr>
              <a:t>hưa phân chia được bố cục, không rõ ràng giữa các phần giải thích, phân tích, bàn luận, rút ra bài học</a:t>
            </a:r>
            <a:endParaRPr lang="en-US" b="1" i="1" dirty="0">
              <a:latin typeface="+mj-lt"/>
            </a:endParaRPr>
          </a:p>
          <a:p>
            <a:pPr lvl="0" indent="546100" algn="just" fontAlgn="base">
              <a:spcBef>
                <a:spcPct val="0"/>
              </a:spcBef>
              <a:spcAft>
                <a:spcPct val="0"/>
              </a:spcAft>
            </a:pPr>
            <a:r>
              <a:rPr lang="en-US" b="1" i="1" dirty="0">
                <a:latin typeface="+mj-lt"/>
              </a:rPr>
              <a:t>- </a:t>
            </a:r>
            <a:r>
              <a:rPr lang="vi-VN" b="1" i="1" dirty="0">
                <a:latin typeface="+mj-lt"/>
              </a:rPr>
              <a:t>Bài làm thiếu dẫn chứng hoặc dẫn chứng quá xa lạ, quá chung chung chưa đảm bảo tính điển hình, tính mới mẻ hấp dẫn.  </a:t>
            </a:r>
            <a:endParaRPr lang="en-US" b="1" i="1" dirty="0">
              <a:latin typeface="+mj-lt"/>
            </a:endParaRPr>
          </a:p>
          <a:p>
            <a:pPr lvl="0" indent="546100" algn="just" fontAlgn="base">
              <a:spcBef>
                <a:spcPct val="0"/>
              </a:spcBef>
              <a:spcAft>
                <a:spcPct val="0"/>
              </a:spcAft>
            </a:pPr>
            <a:r>
              <a:rPr lang="en-US" b="1" i="1" dirty="0">
                <a:latin typeface="+mj-lt"/>
              </a:rPr>
              <a:t>- </a:t>
            </a:r>
            <a:r>
              <a:rPr lang="vi-VN" b="1" i="1" dirty="0">
                <a:latin typeface="+mj-lt"/>
              </a:rPr>
              <a:t>Chưa bàn luận đa diện vấn đề như mặt tích cực, tiêu cực</a:t>
            </a:r>
            <a:r>
              <a:rPr lang="en-US" b="1" i="1" dirty="0">
                <a:latin typeface="+mj-lt"/>
              </a:rPr>
              <a:t>.</a:t>
            </a:r>
          </a:p>
          <a:p>
            <a:pPr lvl="0" indent="546100" algn="just" fontAlgn="base">
              <a:spcBef>
                <a:spcPct val="0"/>
              </a:spcBef>
              <a:spcAft>
                <a:spcPct val="0"/>
              </a:spcAft>
            </a:pPr>
            <a:r>
              <a:rPr lang="en-US" b="1" i="1" dirty="0">
                <a:latin typeface="+mj-lt"/>
              </a:rPr>
              <a:t>- </a:t>
            </a:r>
            <a:r>
              <a:rPr lang="vi-VN" b="1" i="1" dirty="0">
                <a:latin typeface="+mj-lt"/>
              </a:rPr>
              <a:t>Khi rút ra bài học cho bản thân chưa cụ thể mà chung chung. Bài học chưa chân thành mà mang tính khẩu hiệu. </a:t>
            </a:r>
            <a:endParaRPr lang="en-US" b="1" i="1" dirty="0">
              <a:latin typeface="+mj-lt"/>
            </a:endParaRPr>
          </a:p>
          <a:p>
            <a:pPr lvl="0" indent="546100" algn="just" fontAlgn="base">
              <a:spcBef>
                <a:spcPct val="0"/>
              </a:spcBef>
              <a:spcAft>
                <a:spcPct val="0"/>
              </a:spcAft>
            </a:pPr>
            <a:r>
              <a:rPr lang="en-US" b="1" i="1" dirty="0">
                <a:solidFill>
                  <a:srgbClr val="FF0000"/>
                </a:solidFill>
                <a:latin typeface="+mj-lt"/>
              </a:rPr>
              <a:t>3.</a:t>
            </a:r>
            <a:r>
              <a:rPr lang="vi-VN" b="1" i="1" dirty="0">
                <a:solidFill>
                  <a:srgbClr val="FF0000"/>
                </a:solidFill>
                <a:latin typeface="+mj-lt"/>
              </a:rPr>
              <a:t> Lỗi trình bày: </a:t>
            </a:r>
            <a:endParaRPr lang="en-US" b="1" i="1" dirty="0">
              <a:solidFill>
                <a:srgbClr val="FF0000"/>
              </a:solidFill>
              <a:latin typeface="+mj-lt"/>
            </a:endParaRPr>
          </a:p>
          <a:p>
            <a:pPr lvl="0" indent="546100" algn="just" fontAlgn="base">
              <a:spcBef>
                <a:spcPct val="0"/>
              </a:spcBef>
              <a:spcAft>
                <a:spcPct val="0"/>
              </a:spcAft>
            </a:pPr>
            <a:r>
              <a:rPr lang="en-US" b="1" i="1" dirty="0">
                <a:latin typeface="+mj-lt"/>
              </a:rPr>
              <a:t>-  </a:t>
            </a:r>
            <a:r>
              <a:rPr lang="vi-VN" b="1" i="1" dirty="0">
                <a:latin typeface="+mj-lt"/>
              </a:rPr>
              <a:t>Viết xuống dòng khi thực hiện yêu cầu viết một đoạn văn. </a:t>
            </a:r>
            <a:endParaRPr lang="en-US" b="1" i="1" dirty="0">
              <a:latin typeface="+mj-lt"/>
            </a:endParaRPr>
          </a:p>
          <a:p>
            <a:pPr lvl="0" indent="546100" algn="just" fontAlgn="base">
              <a:spcBef>
                <a:spcPct val="0"/>
              </a:spcBef>
              <a:spcAft>
                <a:spcPct val="0"/>
              </a:spcAft>
            </a:pPr>
            <a:r>
              <a:rPr lang="en-US" b="1" i="1" dirty="0">
                <a:latin typeface="+mj-lt"/>
              </a:rPr>
              <a:t> - </a:t>
            </a:r>
            <a:r>
              <a:rPr lang="vi-VN" b="1" i="1" dirty="0">
                <a:latin typeface="+mj-lt"/>
              </a:rPr>
              <a:t>Lối diễn đạt sáo mòn như “trong cuộc sống…” “là một học sinh chúng ta cần…” khiến bài làm thiếu hấp dẫn không sáng tạo. </a:t>
            </a:r>
            <a:endParaRPr lang="en-US" b="1" i="1" dirty="0">
              <a:latin typeface="+mj-lt"/>
            </a:endParaRPr>
          </a:p>
          <a:p>
            <a:pPr lvl="0" indent="546100" algn="just" fontAlgn="base">
              <a:spcBef>
                <a:spcPct val="0"/>
              </a:spcBef>
              <a:spcAft>
                <a:spcPct val="0"/>
              </a:spcAft>
            </a:pPr>
            <a:r>
              <a:rPr lang="en-US" b="1" i="1" dirty="0">
                <a:latin typeface="+mj-lt"/>
              </a:rPr>
              <a:t>- T</a:t>
            </a:r>
            <a:r>
              <a:rPr lang="vi-VN" b="1" i="1" dirty="0">
                <a:latin typeface="+mj-lt"/>
              </a:rPr>
              <a:t>rình bày sơ sài hoặc quá dài dòng, lan man. Hiện tượng lặp ý, trùng ý khi giải thích hoặc bàn về các biểu hiện của vấn đề nghị luận. Nguyên nhân là do thiếu từ, thiếu ý tưởng, vốn sống còn nhiều hạn chế. Khắc phục là cần đọc thêm nhiều tư liệu, rèn luyện viết đoạn theo chủ đề để có hệ thống lí lẽ thuyết phục, tích lũy vốn hiểu biết để</a:t>
            </a:r>
            <a:r>
              <a:rPr lang="en-US" b="1" i="1" dirty="0">
                <a:latin typeface="+mj-lt"/>
              </a:rPr>
              <a:t> </a:t>
            </a:r>
            <a:r>
              <a:rPr lang="en-US" b="1" i="1" dirty="0" err="1">
                <a:latin typeface="Times New Roman" pitchFamily="18" charset="0"/>
                <a:cs typeface="Times New Roman" pitchFamily="18" charset="0"/>
              </a:rPr>
              <a:t>làm</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giàu</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dẫn</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chứng</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trong</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bài</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viết</a:t>
            </a:r>
            <a:r>
              <a:rPr lang="en-US" b="1" i="1" dirty="0">
                <a:latin typeface="Times New Roman" pitchFamily="18" charset="0"/>
                <a:cs typeface="Times New Roman" pitchFamily="18" charset="0"/>
              </a:rPr>
              <a:t>.</a:t>
            </a:r>
            <a:endParaRPr kumimoji="0" lang="en-US" b="1" i="1" u="none" strike="noStrike" cap="none" normalizeH="0" baseline="0" dirty="0">
              <a:ln>
                <a:noFill/>
              </a:ln>
              <a:effectLst/>
              <a:latin typeface="Times New Roman" pitchFamily="18" charset="0"/>
              <a:cs typeface="Times New Roman" pitchFamily="18" charset="0"/>
            </a:endParaRPr>
          </a:p>
        </p:txBody>
      </p:sp>
    </p:spTree>
    <p:extLst>
      <p:ext uri="{BB962C8B-B14F-4D97-AF65-F5344CB8AC3E}">
        <p14:creationId xmlns:p14="http://schemas.microsoft.com/office/powerpoint/2010/main" val="3705143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er\Downloads\hinh-nen-hoa-dep-cho-slide-powerpoint-anh-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9" y="-19472"/>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043926" y="1556792"/>
            <a:ext cx="5480401" cy="769441"/>
          </a:xfrm>
          <a:prstGeom prst="rect">
            <a:avLst/>
          </a:prstGeom>
          <a:noFill/>
        </p:spPr>
        <p:txBody>
          <a:bodyPr wrap="square" rtlCol="0">
            <a:spAutoFit/>
          </a:bodyPr>
          <a:lstStyle/>
          <a:p>
            <a:pPr algn="ctr"/>
            <a:r>
              <a:rPr lang="vi-VN" sz="4400" b="1">
                <a:solidFill>
                  <a:schemeClr val="accent2"/>
                </a:solidFill>
                <a:effectLst>
                  <a:outerShdw blurRad="50800" dist="38100" dir="2700000" algn="tl" rotWithShape="0">
                    <a:prstClr val="black">
                      <a:alpha val="40000"/>
                    </a:prstClr>
                  </a:outerShdw>
                </a:effectLst>
                <a:latin typeface="+mj-lt"/>
              </a:rPr>
              <a:t>Hướng dẫ</a:t>
            </a:r>
            <a:r>
              <a:rPr lang="en-US" sz="4400" b="1">
                <a:solidFill>
                  <a:schemeClr val="accent2"/>
                </a:solidFill>
                <a:effectLst>
                  <a:outerShdw blurRad="50800" dist="38100" dir="2700000" algn="tl" rotWithShape="0">
                    <a:prstClr val="black">
                      <a:alpha val="40000"/>
                    </a:prstClr>
                  </a:outerShdw>
                </a:effectLst>
                <a:latin typeface="+mj-lt"/>
              </a:rPr>
              <a:t>n </a:t>
            </a:r>
            <a:r>
              <a:rPr lang="en-US" sz="4400" b="1">
                <a:solidFill>
                  <a:schemeClr val="accent2"/>
                </a:solidFill>
                <a:effectLst>
                  <a:outerShdw blurRad="50800" dist="38100" dir="2700000" algn="tl" rotWithShape="0">
                    <a:prstClr val="black">
                      <a:alpha val="40000"/>
                    </a:prstClr>
                  </a:outerShdw>
                </a:effectLst>
                <a:latin typeface="Times New Roman" pitchFamily="18" charset="0"/>
                <a:cs typeface="Times New Roman" pitchFamily="18" charset="0"/>
              </a:rPr>
              <a:t>học bài</a:t>
            </a:r>
            <a:endParaRPr lang="en-US" sz="4400" b="1" dirty="0">
              <a:solidFill>
                <a:schemeClr val="accent2"/>
              </a:solidFill>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3" name="TextBox 2"/>
          <p:cNvSpPr txBox="1"/>
          <p:nvPr/>
        </p:nvSpPr>
        <p:spPr>
          <a:xfrm>
            <a:off x="190443" y="2288555"/>
            <a:ext cx="8780611" cy="5139869"/>
          </a:xfrm>
          <a:prstGeom prst="rect">
            <a:avLst/>
          </a:prstGeom>
          <a:noFill/>
        </p:spPr>
        <p:txBody>
          <a:bodyPr wrap="square" rtlCol="0">
            <a:spAutoFit/>
          </a:bodyPr>
          <a:lstStyle/>
          <a:p>
            <a:pPr marL="342900" indent="-342900">
              <a:buFont typeface="Wingdings 2" pitchFamily="18" charset="2"/>
              <a:buChar char="õ"/>
            </a:pPr>
            <a:r>
              <a:rPr lang="en-US" sz="2000" b="1" dirty="0" err="1">
                <a:latin typeface="Times New Roman" pitchFamily="18" charset="0"/>
                <a:cs typeface="Times New Roman" pitchFamily="18" charset="0"/>
              </a:rPr>
              <a:t>Bài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vừa</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học</a:t>
            </a:r>
            <a:r>
              <a:rPr lang="en-US" sz="2000" b="1" dirty="0">
                <a:latin typeface="Times New Roman" pitchFamily="18" charset="0"/>
                <a:cs typeface="Times New Roman" pitchFamily="18" charset="0"/>
              </a:rPr>
              <a:t>:</a:t>
            </a:r>
          </a:p>
          <a:p>
            <a:pPr marL="342900" indent="-342900">
              <a:buFontTx/>
              <a:buChar char="-"/>
            </a:pPr>
            <a:r>
              <a:rPr lang="en-US" sz="2000" dirty="0" err="1">
                <a:latin typeface="Times New Roman" pitchFamily="18" charset="0"/>
                <a:cs typeface="Times New Roman" pitchFamily="18" charset="0"/>
              </a:rPr>
              <a:t>Nắm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chắc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kiến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thức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kĩ</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năng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về</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viết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đoạn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văn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nghị</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luận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về</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sự</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việc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hiện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tượng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sống</a:t>
            </a:r>
            <a:r>
              <a:rPr lang="en-US" sz="2000" dirty="0">
                <a:latin typeface="Times New Roman" pitchFamily="18" charset="0"/>
                <a:cs typeface="Times New Roman" pitchFamily="18" charset="0"/>
              </a:rPr>
              <a:t>.</a:t>
            </a:r>
          </a:p>
          <a:p>
            <a:pPr marL="342900" indent="-342900">
              <a:buFontTx/>
              <a:buChar char="-"/>
            </a:pPr>
            <a:r>
              <a:rPr lang="en-US" sz="2000" dirty="0" err="1">
                <a:latin typeface="Times New Roman" pitchFamily="18" charset="0"/>
                <a:cs typeface="Times New Roman" pitchFamily="18" charset="0"/>
              </a:rPr>
              <a:t>Tiếp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tục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phần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đánh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giá</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chỉnh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sửa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đoạn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văn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theo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gợi</a:t>
            </a:r>
            <a:r>
              <a:rPr lang="en-US" sz="2000" dirty="0">
                <a:latin typeface="Times New Roman" pitchFamily="18" charset="0"/>
                <a:cs typeface="Times New Roman" pitchFamily="18" charset="0"/>
              </a:rPr>
              <a:t> ý.</a:t>
            </a:r>
          </a:p>
          <a:p>
            <a:pPr marL="342900" indent="-342900">
              <a:buFontTx/>
              <a:buChar char="-"/>
            </a:pPr>
            <a:r>
              <a:rPr lang="en-US" sz="2000" dirty="0" err="1">
                <a:latin typeface="Times New Roman" pitchFamily="18" charset="0"/>
                <a:cs typeface="Times New Roman" pitchFamily="18" charset="0"/>
              </a:rPr>
              <a:t>Viết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lại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đoạn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văn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mình</a:t>
            </a:r>
            <a:r>
              <a:rPr lang="en-US" sz="2000" dirty="0">
                <a:latin typeface="Times New Roman" pitchFamily="18" charset="0"/>
                <a:cs typeface="Times New Roman" pitchFamily="18" charset="0"/>
              </a:rPr>
              <a:t>.</a:t>
            </a:r>
          </a:p>
          <a:p>
            <a:pPr marL="342900" indent="-342900">
              <a:buFont typeface="Wingdings 2" pitchFamily="18" charset="2"/>
              <a:buChar char="õ"/>
            </a:pPr>
            <a:r>
              <a:rPr lang="en-US" sz="2000" b="1" dirty="0" err="1">
                <a:latin typeface="Times New Roman" pitchFamily="18" charset="0"/>
                <a:cs typeface="Times New Roman" pitchFamily="18" charset="0"/>
              </a:rPr>
              <a:t>Chuẩn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bị</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tiết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tiếp</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theo</a:t>
            </a:r>
            <a:r>
              <a:rPr lang="en-US" sz="2000" dirty="0">
                <a:latin typeface="Times New Roman" pitchFamily="18" charset="0"/>
                <a:cs typeface="Times New Roman" pitchFamily="18" charset="0"/>
              </a:rPr>
              <a:t>:</a:t>
            </a:r>
          </a:p>
          <a:p>
            <a:pPr marL="342900" indent="-342900">
              <a:buFontTx/>
              <a:buChar char="-"/>
            </a:pPr>
            <a:r>
              <a:rPr lang="en-US" sz="2000" dirty="0" err="1">
                <a:latin typeface="Times New Roman" pitchFamily="18" charset="0"/>
                <a:cs typeface="Times New Roman" pitchFamily="18" charset="0"/>
              </a:rPr>
              <a:t>Nắm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chắc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kiến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thức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kĩ</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năng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về</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viết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đoạn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văn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nghị</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luận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về</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tư</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tưởng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đạo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lý</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Vận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dụng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làm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bài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tập</a:t>
            </a:r>
            <a:r>
              <a:rPr lang="en-US" sz="2000" dirty="0">
                <a:latin typeface="Times New Roman" pitchFamily="18" charset="0"/>
                <a:cs typeface="Times New Roman" pitchFamily="18" charset="0"/>
              </a:rPr>
              <a:t>.</a:t>
            </a:r>
          </a:p>
          <a:p>
            <a:r>
              <a:rPr lang="en-US" sz="2000" b="1" i="1" u="sng" dirty="0" err="1">
                <a:latin typeface="Times New Roman" pitchFamily="18" charset="0"/>
                <a:cs typeface="Times New Roman" pitchFamily="18" charset="0"/>
              </a:rPr>
              <a:t>Yêu</a:t>
            </a:r>
            <a:r>
              <a:rPr lang="en-US" sz="2000" b="1" i="1" u="sng" dirty="0">
                <a:latin typeface="Times New Roman" pitchFamily="18" charset="0"/>
                <a:cs typeface="Times New Roman" pitchFamily="18" charset="0"/>
              </a:rPr>
              <a:t> </a:t>
            </a:r>
            <a:r>
              <a:rPr lang="en-US" sz="2000" b="1" i="1" u="sng" dirty="0" err="1">
                <a:latin typeface="Times New Roman" pitchFamily="18" charset="0"/>
                <a:cs typeface="Times New Roman" pitchFamily="18" charset="0"/>
              </a:rPr>
              <a:t>cầu</a:t>
            </a:r>
            <a:r>
              <a:rPr lang="en-US" sz="2000" b="1" i="1" u="sng" dirty="0">
                <a:latin typeface="Times New Roman" pitchFamily="18" charset="0"/>
                <a:cs typeface="Times New Roman" pitchFamily="18" charset="0"/>
              </a:rPr>
              <a:t> </a:t>
            </a:r>
          </a:p>
          <a:p>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Khái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quát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chung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về</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văn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nghị</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luận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về</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tư</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tưởng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đạo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lí</a:t>
            </a:r>
            <a:r>
              <a:rPr lang="en-US" sz="2000" dirty="0">
                <a:latin typeface="Times New Roman" pitchFamily="18" charset="0"/>
                <a:cs typeface="Times New Roman" pitchFamily="18" charset="0"/>
              </a:rPr>
              <a:t>.</a:t>
            </a:r>
          </a:p>
          <a:p>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Bài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tập</a:t>
            </a:r>
            <a:r>
              <a:rPr lang="en-US" sz="2000" dirty="0">
                <a:latin typeface="Times New Roman" pitchFamily="18" charset="0"/>
                <a:cs typeface="Times New Roman" pitchFamily="18" charset="0"/>
              </a:rPr>
              <a:t>:</a:t>
            </a:r>
          </a:p>
          <a:p>
            <a:r>
              <a:rPr lang="en-US" sz="2000" b="1" dirty="0">
                <a:solidFill>
                  <a:srgbClr val="FF0000"/>
                </a:solidFill>
                <a:latin typeface="Times New Roman" pitchFamily="18" charset="0"/>
                <a:cs typeface="Times New Roman" pitchFamily="18" charset="0"/>
              </a:rPr>
              <a:t>   1.</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Cuộc</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đời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sẽ</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ra</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sao</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nếu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thiếu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nụ</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cười</a:t>
            </a:r>
            <a:r>
              <a:rPr lang="en-US" sz="2000" b="1" dirty="0">
                <a:latin typeface="Times New Roman" pitchFamily="18" charset="0"/>
                <a:cs typeface="Times New Roman" pitchFamily="18" charset="0"/>
              </a:rPr>
              <a:t>? </a:t>
            </a:r>
          </a:p>
          <a:p>
            <a:r>
              <a:rPr lang="en-US" sz="2000" b="1" dirty="0">
                <a:latin typeface="Times New Roman" pitchFamily="18" charset="0"/>
                <a:cs typeface="Times New Roman" pitchFamily="18" charset="0"/>
              </a:rPr>
              <a:t>   2. </a:t>
            </a:r>
            <a:r>
              <a:rPr lang="en-US" sz="2000" b="1" dirty="0" err="1">
                <a:latin typeface="Times New Roman" pitchFamily="18" charset="0"/>
                <a:cs typeface="Times New Roman" pitchFamily="18" charset="0"/>
              </a:rPr>
              <a:t>Viết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đoạn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văn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khoảng</a:t>
            </a:r>
            <a:r>
              <a:rPr lang="en-US" sz="2000" b="1" dirty="0">
                <a:latin typeface="Times New Roman" pitchFamily="18" charset="0"/>
                <a:cs typeface="Times New Roman" pitchFamily="18" charset="0"/>
              </a:rPr>
              <a:t> 15 </a:t>
            </a:r>
            <a:r>
              <a:rPr lang="en-US" sz="2000" b="1" dirty="0" err="1">
                <a:latin typeface="Times New Roman" pitchFamily="18" charset="0"/>
                <a:cs typeface="Times New Roman" pitchFamily="18" charset="0"/>
              </a:rPr>
              <a:t>câu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trình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bày</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suy</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nghĩ</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của</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em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về</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đức</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tính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trung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thực</a:t>
            </a:r>
            <a:r>
              <a:rPr lang="en-US" sz="2000" b="1" dirty="0">
                <a:latin typeface="Times New Roman" pitchFamily="18" charset="0"/>
                <a:cs typeface="Times New Roman" pitchFamily="18" charset="0"/>
              </a:rPr>
              <a:t>.</a:t>
            </a:r>
            <a:endParaRPr lang="en-US" sz="2000" b="1" i="1"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p>
            <a:endParaRPr lang="vi-VN" sz="2400" dirty="0">
              <a:latin typeface="+mj-lt"/>
            </a:endParaRPr>
          </a:p>
        </p:txBody>
      </p:sp>
    </p:spTree>
    <p:extLst>
      <p:ext uri="{BB962C8B-B14F-4D97-AF65-F5344CB8AC3E}">
        <p14:creationId xmlns:p14="http://schemas.microsoft.com/office/powerpoint/2010/main" val="348033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250"/>
                                        <p:tgtEl>
                                          <p:spTgt spid="3">
                                            <p:txEl>
                                              <p:pRg st="0" end="0"/>
                                            </p:txEl>
                                          </p:spTgt>
                                        </p:tgtEl>
                                      </p:cBhvr>
                                    </p:animEffect>
                                    <p:anim calcmode="lin" valueType="num">
                                      <p:cBhvr>
                                        <p:cTn id="13" dur="12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25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250"/>
                                        <p:tgtEl>
                                          <p:spTgt spid="3">
                                            <p:txEl>
                                              <p:pRg st="1" end="1"/>
                                            </p:txEl>
                                          </p:spTgt>
                                        </p:tgtEl>
                                      </p:cBhvr>
                                    </p:animEffect>
                                    <p:anim calcmode="lin" valueType="num">
                                      <p:cBhvr>
                                        <p:cTn id="18" dur="12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250" fill="hold"/>
                                        <p:tgtEl>
                                          <p:spTgt spid="3">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1250"/>
                                        <p:tgtEl>
                                          <p:spTgt spid="3">
                                            <p:txEl>
                                              <p:pRg st="2" end="2"/>
                                            </p:txEl>
                                          </p:spTgt>
                                        </p:tgtEl>
                                      </p:cBhvr>
                                    </p:animEffect>
                                    <p:anim calcmode="lin" valueType="num">
                                      <p:cBhvr>
                                        <p:cTn id="23" dur="12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4" dur="1250" fill="hold"/>
                                        <p:tgtEl>
                                          <p:spTgt spid="3">
                                            <p:txEl>
                                              <p:pRg st="2" end="2"/>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250"/>
                                        <p:tgtEl>
                                          <p:spTgt spid="3">
                                            <p:txEl>
                                              <p:pRg st="3" end="3"/>
                                            </p:txEl>
                                          </p:spTgt>
                                        </p:tgtEl>
                                      </p:cBhvr>
                                    </p:animEffect>
                                    <p:anim calcmode="lin" valueType="num">
                                      <p:cBhvr>
                                        <p:cTn id="28" dur="12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1250" fill="hold"/>
                                        <p:tgtEl>
                                          <p:spTgt spid="3">
                                            <p:txEl>
                                              <p:pRg st="3" end="3"/>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1250"/>
                                        <p:tgtEl>
                                          <p:spTgt spid="3">
                                            <p:txEl>
                                              <p:pRg st="4" end="4"/>
                                            </p:txEl>
                                          </p:spTgt>
                                        </p:tgtEl>
                                      </p:cBhvr>
                                    </p:animEffect>
                                    <p:anim calcmode="lin" valueType="num">
                                      <p:cBhvr>
                                        <p:cTn id="33" dur="125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4" dur="1250" fill="hold"/>
                                        <p:tgtEl>
                                          <p:spTgt spid="3">
                                            <p:txEl>
                                              <p:pRg st="4" end="4"/>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250"/>
                                        <p:tgtEl>
                                          <p:spTgt spid="3">
                                            <p:txEl>
                                              <p:pRg st="6" end="6"/>
                                            </p:txEl>
                                          </p:spTgt>
                                        </p:tgtEl>
                                      </p:cBhvr>
                                    </p:animEffect>
                                    <p:anim calcmode="lin" valueType="num">
                                      <p:cBhvr>
                                        <p:cTn id="38" dur="125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250" fill="hold"/>
                                        <p:tgtEl>
                                          <p:spTgt spid="3">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250"/>
                                        <p:tgtEl>
                                          <p:spTgt spid="3">
                                            <p:txEl>
                                              <p:pRg st="5" end="5"/>
                                            </p:txEl>
                                          </p:spTgt>
                                        </p:tgtEl>
                                      </p:cBhvr>
                                    </p:animEffect>
                                    <p:anim calcmode="lin" valueType="num">
                                      <p:cBhvr>
                                        <p:cTn id="43" dur="125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250" fill="hold"/>
                                        <p:tgtEl>
                                          <p:spTgt spid="3">
                                            <p:txEl>
                                              <p:pRg st="5" end="5"/>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1250"/>
                                        <p:tgtEl>
                                          <p:spTgt spid="3">
                                            <p:txEl>
                                              <p:pRg st="7" end="7"/>
                                            </p:txEl>
                                          </p:spTgt>
                                        </p:tgtEl>
                                      </p:cBhvr>
                                    </p:animEffect>
                                    <p:anim calcmode="lin" valueType="num">
                                      <p:cBhvr>
                                        <p:cTn id="48" dur="125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9" dur="1250" fill="hold"/>
                                        <p:tgtEl>
                                          <p:spTgt spid="3">
                                            <p:txEl>
                                              <p:pRg st="7" end="7"/>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1250"/>
                                        <p:tgtEl>
                                          <p:spTgt spid="3">
                                            <p:txEl>
                                              <p:pRg st="8" end="8"/>
                                            </p:txEl>
                                          </p:spTgt>
                                        </p:tgtEl>
                                      </p:cBhvr>
                                    </p:animEffect>
                                    <p:anim calcmode="lin" valueType="num">
                                      <p:cBhvr>
                                        <p:cTn id="53" dur="125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4" dur="1250" fill="hold"/>
                                        <p:tgtEl>
                                          <p:spTgt spid="3">
                                            <p:txEl>
                                              <p:pRg st="8" end="8"/>
                                            </p:txEl>
                                          </p:spTgt>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fade">
                                      <p:cBhvr>
                                        <p:cTn id="57" dur="1250"/>
                                        <p:tgtEl>
                                          <p:spTgt spid="3">
                                            <p:txEl>
                                              <p:pRg st="9" end="9"/>
                                            </p:txEl>
                                          </p:spTgt>
                                        </p:tgtEl>
                                      </p:cBhvr>
                                    </p:animEffect>
                                    <p:anim calcmode="lin" valueType="num">
                                      <p:cBhvr>
                                        <p:cTn id="58" dur="125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9" dur="1250" fill="hold"/>
                                        <p:tgtEl>
                                          <p:spTgt spid="3">
                                            <p:txEl>
                                              <p:pRg st="9" end="9"/>
                                            </p:txEl>
                                          </p:spTgt>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
                                            <p:txEl>
                                              <p:pRg st="10" end="10"/>
                                            </p:txEl>
                                          </p:spTgt>
                                        </p:tgtEl>
                                        <p:attrNameLst>
                                          <p:attrName>style.visibility</p:attrName>
                                        </p:attrNameLst>
                                      </p:cBhvr>
                                      <p:to>
                                        <p:strVal val="visible"/>
                                      </p:to>
                                    </p:set>
                                    <p:animEffect transition="in" filter="fade">
                                      <p:cBhvr>
                                        <p:cTn id="62" dur="1250"/>
                                        <p:tgtEl>
                                          <p:spTgt spid="3">
                                            <p:txEl>
                                              <p:pRg st="10" end="10"/>
                                            </p:txEl>
                                          </p:spTgt>
                                        </p:tgtEl>
                                      </p:cBhvr>
                                    </p:animEffect>
                                    <p:anim calcmode="lin" valueType="num">
                                      <p:cBhvr>
                                        <p:cTn id="63" dur="125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4" dur="125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user\Downloads\flower-2108645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655"/>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WordArt 3"/>
          <p:cNvSpPr>
            <a:spLocks noChangeArrowheads="1" noChangeShapeType="1" noTextEdit="1"/>
          </p:cNvSpPr>
          <p:nvPr/>
        </p:nvSpPr>
        <p:spPr bwMode="auto">
          <a:xfrm rot="21435606">
            <a:off x="736562" y="1092409"/>
            <a:ext cx="7742886" cy="2402360"/>
          </a:xfrm>
          <a:prstGeom prst="rect">
            <a:avLst/>
          </a:prstGeom>
        </p:spPr>
        <p:txBody>
          <a:bodyPr wrap="none" fromWordArt="1">
            <a:prstTxWarp prst="textWave1">
              <a:avLst>
                <a:gd name="adj1" fmla="val 13005"/>
                <a:gd name="adj2" fmla="val 0"/>
              </a:avLst>
            </a:prstTxWarp>
          </a:bodyPr>
          <a:lstStyle/>
          <a:p>
            <a:pPr algn="ctr"/>
            <a:r>
              <a:rPr lang="en-US" sz="2800" b="1" kern="10" dirty="0">
                <a:ln w="12700">
                  <a:solidFill>
                    <a:schemeClr val="tx1"/>
                  </a:solidFill>
                  <a:round/>
                  <a:headEnd/>
                  <a:tailEnd/>
                </a:ln>
                <a:solidFill>
                  <a:srgbClr val="FFC000"/>
                </a:solidFill>
                <a:effectLst>
                  <a:outerShdw sy="50000" rotWithShape="0">
                    <a:srgbClr val="C0C0C0">
                      <a:alpha val="50000"/>
                    </a:srgbClr>
                  </a:outerShdw>
                </a:effectLst>
                <a:latin typeface="Arial"/>
                <a:cs typeface="Arial"/>
              </a:rPr>
              <a:t>CHÚC CÁC EM VUI KHOẺ, HỌC GIỎI</a:t>
            </a:r>
          </a:p>
        </p:txBody>
      </p:sp>
      <p:pic>
        <p:nvPicPr>
          <p:cNvPr id="10245" name="Picture 5" descr="C:\Users\user\Downloads\Hinh phao hoa (3).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 y="0"/>
            <a:ext cx="2130483" cy="198134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user\Downloads\Hinh phao hoa (3).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013517" y="0"/>
            <a:ext cx="2130483" cy="1981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4210449"/>
      </p:ext>
    </p:extLst>
  </p:cSld>
  <p:clrMapOvr>
    <a:masterClrMapping/>
  </p:clrMapOvr>
  <mc:AlternateContent xmlns:mc="http://schemas.openxmlformats.org/markup-compatibility/2006" xmlns:p14="http://schemas.microsoft.com/office/powerpoint/2010/main">
    <mc:Choice Requires="p14">
      <p:transition spd="slow" p14:dur="25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repeatCount="indefinite"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0" fill="hold"/>
                                        <p:tgtEl>
                                          <p:spTgt spid="3"/>
                                        </p:tgtEl>
                                        <p:attrNameLst>
                                          <p:attrName>ppt_w</p:attrName>
                                        </p:attrNameLst>
                                      </p:cBhvr>
                                      <p:tavLst>
                                        <p:tav tm="0">
                                          <p:val>
                                            <p:fltVal val="0"/>
                                          </p:val>
                                        </p:tav>
                                        <p:tav tm="100000">
                                          <p:val>
                                            <p:strVal val="#ppt_w"/>
                                          </p:val>
                                        </p:tav>
                                      </p:tavLst>
                                    </p:anim>
                                    <p:anim calcmode="lin" valueType="num">
                                      <p:cBhvr>
                                        <p:cTn id="8" dur="30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728990"/>
            <a:ext cx="9144000"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546100" algn="just" defTabSz="914400" rtl="0" eaLnBrk="1" fontAlgn="base" latinLnBrk="0" hangingPunct="1">
              <a:lnSpc>
                <a:spcPct val="100000"/>
              </a:lnSpc>
              <a:spcBef>
                <a:spcPct val="0"/>
              </a:spcBef>
              <a:spcAft>
                <a:spcPct val="0"/>
              </a:spcAft>
              <a:buClrTx/>
              <a:buSzTx/>
              <a:tabLst/>
            </a:pPr>
            <a:r>
              <a:rPr lang="en-US" sz="2400" b="1" dirty="0" err="1">
                <a:solidFill>
                  <a:srgbClr val="FF0000"/>
                </a:solidFill>
                <a:latin typeface="Times New Roman" pitchFamily="18" charset="0"/>
                <a:cs typeface="Times New Roman" pitchFamily="18" charset="0"/>
              </a:rPr>
              <a:t>Lưu</a:t>
            </a:r>
            <a:r>
              <a:rPr lang="en-US" sz="2400" b="1" dirty="0">
                <a:solidFill>
                  <a:srgbClr val="FF0000"/>
                </a:solidFill>
                <a:latin typeface="Times New Roman" pitchFamily="18" charset="0"/>
                <a:cs typeface="Times New Roman" pitchFamily="18" charset="0"/>
              </a:rPr>
              <a:t> ý: </a:t>
            </a:r>
            <a:r>
              <a:rPr lang="en-US" sz="2400" b="1" dirty="0" err="1">
                <a:solidFill>
                  <a:srgbClr val="FF0000"/>
                </a:solidFill>
                <a:latin typeface="Times New Roman" pitchFamily="18" charset="0"/>
                <a:cs typeface="Times New Roman" pitchFamily="18" charset="0"/>
              </a:rPr>
              <a:t>Dàn</a:t>
            </a:r>
            <a:r>
              <a:rPr lang="en-US" sz="2400" b="1" dirty="0">
                <a:solidFill>
                  <a:srgbClr val="FF0000"/>
                </a:solidFill>
                <a:latin typeface="Times New Roman" pitchFamily="18" charset="0"/>
                <a:cs typeface="Times New Roman" pitchFamily="18" charset="0"/>
              </a:rPr>
              <a:t> ý </a:t>
            </a:r>
            <a:r>
              <a:rPr lang="en-US" sz="2400" b="1" dirty="0" err="1">
                <a:solidFill>
                  <a:srgbClr val="FF0000"/>
                </a:solidFill>
                <a:latin typeface="Times New Roman" pitchFamily="18" charset="0"/>
                <a:cs typeface="Times New Roman" pitchFamily="18" charset="0"/>
              </a:rPr>
              <a:t>đoạn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văn</a:t>
            </a:r>
            <a:r>
              <a:rPr lang="en-US" sz="2400" b="1" dirty="0">
                <a:solidFill>
                  <a:srgbClr val="FF0000"/>
                </a:solidFill>
                <a:latin typeface="Times New Roman" pitchFamily="18" charset="0"/>
                <a:cs typeface="Times New Roman" pitchFamily="18" charset="0"/>
              </a:rPr>
              <a:t>.</a:t>
            </a:r>
          </a:p>
          <a:p>
            <a:pPr marL="0" marR="0" lvl="0" indent="546100" algn="just" defTabSz="914400" rtl="0" eaLnBrk="1" fontAlgn="base" latinLnBrk="0" hangingPunct="1">
              <a:lnSpc>
                <a:spcPct val="100000"/>
              </a:lnSpc>
              <a:spcBef>
                <a:spcPct val="0"/>
              </a:spcBef>
              <a:spcAft>
                <a:spcPct val="0"/>
              </a:spcAft>
              <a:buClrTx/>
              <a:buSzTx/>
              <a:tabLst/>
            </a:pPr>
            <a:endParaRPr lang="en-US" sz="2400" b="1" dirty="0">
              <a:solidFill>
                <a:srgbClr val="FF0000"/>
              </a:solidFill>
              <a:latin typeface="Times New Roman" pitchFamily="18" charset="0"/>
              <a:cs typeface="Times New Roman" pitchFamily="18" charset="0"/>
            </a:endParaRPr>
          </a:p>
          <a:p>
            <a:pPr marL="0" marR="0" lvl="0" indent="546100" algn="just" defTabSz="914400" rtl="0" eaLnBrk="1" fontAlgn="base" latinLnBrk="0" hangingPunct="1">
              <a:lnSpc>
                <a:spcPct val="100000"/>
              </a:lnSpc>
              <a:spcBef>
                <a:spcPct val="0"/>
              </a:spcBef>
              <a:spcAft>
                <a:spcPct val="0"/>
              </a:spcAft>
              <a:buClrTx/>
              <a:buSzTx/>
              <a:tabLst/>
            </a:pPr>
            <a:r>
              <a:rPr lang="en-US" sz="2400" b="1" dirty="0" err="1">
                <a:solidFill>
                  <a:srgbClr val="FF0000"/>
                </a:solidFill>
                <a:latin typeface="Times New Roman" pitchFamily="18" charset="0"/>
                <a:cs typeface="Times New Roman" pitchFamily="18" charset="0"/>
              </a:rPr>
              <a:t>Mỗi</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một</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đề</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bài</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học</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sinh</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sẽ</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đưa</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ra</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một</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hệ</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thống</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câu</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hỏi</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cụ</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thể</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sát</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với</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yêu</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cầu</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đề</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bài</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Tuy</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nhiên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các</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em</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có</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thể</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sử</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dụng</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hệ</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thống</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câu</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hỏi</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tìm</a:t>
            </a:r>
            <a:r>
              <a:rPr lang="en-US" sz="2400" b="1" dirty="0">
                <a:solidFill>
                  <a:srgbClr val="FF0000"/>
                </a:solidFill>
                <a:latin typeface="Times New Roman" pitchFamily="18" charset="0"/>
                <a:cs typeface="Times New Roman" pitchFamily="18" charset="0"/>
              </a:rPr>
              <a:t> ý </a:t>
            </a:r>
            <a:r>
              <a:rPr lang="en-US" sz="2400" b="1" dirty="0" err="1">
                <a:solidFill>
                  <a:srgbClr val="FF0000"/>
                </a:solidFill>
                <a:latin typeface="Times New Roman" pitchFamily="18" charset="0"/>
                <a:cs typeface="Times New Roman" pitchFamily="18" charset="0"/>
              </a:rPr>
              <a:t>chung</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sau</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đây</a:t>
            </a:r>
            <a:r>
              <a:rPr lang="en-US" sz="2400" b="1" dirty="0">
                <a:solidFill>
                  <a:srgbClr val="FF0000"/>
                </a:solidFill>
                <a:latin typeface="Times New Roman" pitchFamily="18" charset="0"/>
                <a:cs typeface="Times New Roman" pitchFamily="18" charset="0"/>
              </a:rPr>
              <a:t>:</a:t>
            </a:r>
          </a:p>
          <a:p>
            <a:pPr marL="0" marR="0" lvl="0" indent="546100" algn="just" defTabSz="914400" rtl="0" eaLnBrk="1" fontAlgn="base" latinLnBrk="0" hangingPunct="1">
              <a:lnSpc>
                <a:spcPct val="100000"/>
              </a:lnSpc>
              <a:spcBef>
                <a:spcPct val="0"/>
              </a:spcBef>
              <a:spcAft>
                <a:spcPct val="0"/>
              </a:spcAft>
              <a:buClrTx/>
              <a:buSzTx/>
              <a:tabLst/>
            </a:pPr>
            <a:r>
              <a:rPr lang="en-US" sz="2400" b="1" dirty="0">
                <a:solidFill>
                  <a:srgbClr val="FF0000"/>
                </a:solidFill>
                <a:latin typeface="Times New Roman" pitchFamily="18" charset="0"/>
                <a:cs typeface="Times New Roman" pitchFamily="18" charset="0"/>
              </a:rPr>
              <a:t>1. </a:t>
            </a:r>
            <a:r>
              <a:rPr lang="en-US" sz="2400" b="1" dirty="0" err="1">
                <a:solidFill>
                  <a:srgbClr val="FF0000"/>
                </a:solidFill>
                <a:latin typeface="Times New Roman" pitchFamily="18" charset="0"/>
                <a:cs typeface="Times New Roman" pitchFamily="18" charset="0"/>
              </a:rPr>
              <a:t>Vấn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đề</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đề</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bài</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yêu</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cầu</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nghị</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luận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là</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gì</a:t>
            </a:r>
            <a:r>
              <a:rPr lang="en-US" sz="2400" b="1" dirty="0">
                <a:solidFill>
                  <a:srgbClr val="FF0000"/>
                </a:solidFill>
                <a:latin typeface="Times New Roman" pitchFamily="18" charset="0"/>
                <a:cs typeface="Times New Roman" pitchFamily="18" charset="0"/>
              </a:rPr>
              <a:t>? </a:t>
            </a:r>
          </a:p>
          <a:p>
            <a:pPr marL="0" marR="0" lvl="0" indent="546100" algn="just" defTabSz="914400" rtl="0" eaLnBrk="1" fontAlgn="base" latinLnBrk="0" hangingPunct="1">
              <a:lnSpc>
                <a:spcPct val="100000"/>
              </a:lnSpc>
              <a:spcBef>
                <a:spcPct val="0"/>
              </a:spcBef>
              <a:spcAft>
                <a:spcPct val="0"/>
              </a:spcAft>
              <a:buClrTx/>
              <a:buSzTx/>
              <a:tabLst/>
            </a:pPr>
            <a:r>
              <a:rPr lang="en-US" sz="2400" b="1" dirty="0">
                <a:solidFill>
                  <a:srgbClr val="FF0000"/>
                </a:solidFill>
                <a:latin typeface="Times New Roman" pitchFamily="18" charset="0"/>
                <a:cs typeface="Times New Roman" pitchFamily="18" charset="0"/>
              </a:rPr>
              <a:t>2. </a:t>
            </a:r>
            <a:r>
              <a:rPr lang="en-US" sz="2400" b="1" dirty="0" err="1">
                <a:solidFill>
                  <a:srgbClr val="FF0000"/>
                </a:solidFill>
                <a:latin typeface="Times New Roman" pitchFamily="18" charset="0"/>
                <a:cs typeface="Times New Roman" pitchFamily="18" charset="0"/>
              </a:rPr>
              <a:t>Khái</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niệm</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và</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biểu</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hiện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của</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vấn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đề</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được</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đề</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cập</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trong</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đề</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bài</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là</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gì</a:t>
            </a:r>
            <a:r>
              <a:rPr lang="en-US" sz="2400" b="1" dirty="0">
                <a:solidFill>
                  <a:srgbClr val="FF0000"/>
                </a:solidFill>
                <a:latin typeface="Times New Roman" pitchFamily="18" charset="0"/>
                <a:cs typeface="Times New Roman" pitchFamily="18" charset="0"/>
              </a:rPr>
              <a:t>?</a:t>
            </a:r>
          </a:p>
          <a:p>
            <a:pPr marL="0" marR="0" lvl="0" indent="546100" algn="just" defTabSz="914400" rtl="0" eaLnBrk="1" fontAlgn="base" latinLnBrk="0" hangingPunct="1">
              <a:lnSpc>
                <a:spcPct val="100000"/>
              </a:lnSpc>
              <a:spcBef>
                <a:spcPct val="0"/>
              </a:spcBef>
              <a:spcAft>
                <a:spcPct val="0"/>
              </a:spcAft>
              <a:buClrTx/>
              <a:buSzTx/>
              <a:tabLst/>
            </a:pPr>
            <a:r>
              <a:rPr lang="en-US" sz="2400" b="1" dirty="0">
                <a:solidFill>
                  <a:srgbClr val="FF0000"/>
                </a:solidFill>
                <a:latin typeface="Times New Roman" pitchFamily="18" charset="0"/>
                <a:cs typeface="Times New Roman" pitchFamily="18" charset="0"/>
              </a:rPr>
              <a:t>3. </a:t>
            </a:r>
            <a:r>
              <a:rPr lang="en-US" sz="2400" b="1" dirty="0" err="1">
                <a:solidFill>
                  <a:srgbClr val="FF0000"/>
                </a:solidFill>
                <a:latin typeface="Times New Roman" pitchFamily="18" charset="0"/>
                <a:cs typeface="Times New Roman" pitchFamily="18" charset="0"/>
              </a:rPr>
              <a:t>Nguyên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nhân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của</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vấn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đề</a:t>
            </a:r>
            <a:r>
              <a:rPr lang="en-US" sz="2400" b="1" dirty="0">
                <a:solidFill>
                  <a:srgbClr val="FF0000"/>
                </a:solidFill>
                <a:latin typeface="Times New Roman" pitchFamily="18" charset="0"/>
                <a:cs typeface="Times New Roman" pitchFamily="18" charset="0"/>
              </a:rPr>
              <a:t> ( </a:t>
            </a:r>
            <a:r>
              <a:rPr lang="en-US" sz="2400" b="1" dirty="0" err="1">
                <a:solidFill>
                  <a:srgbClr val="FF0000"/>
                </a:solidFill>
                <a:latin typeface="Times New Roman" pitchFamily="18" charset="0"/>
                <a:cs typeface="Times New Roman" pitchFamily="18" charset="0"/>
              </a:rPr>
              <a:t>nguyên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nhân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chủ</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quan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Khách</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quan</a:t>
            </a:r>
            <a:r>
              <a:rPr lang="en-US" sz="2400" b="1" dirty="0">
                <a:solidFill>
                  <a:srgbClr val="FF0000"/>
                </a:solidFill>
                <a:latin typeface="Times New Roman" pitchFamily="18" charset="0"/>
                <a:cs typeface="Times New Roman" pitchFamily="18" charset="0"/>
              </a:rPr>
              <a:t>?)</a:t>
            </a:r>
          </a:p>
          <a:p>
            <a:pPr marL="0" marR="0" lvl="0" indent="546100" algn="just" defTabSz="914400" rtl="0" eaLnBrk="1" fontAlgn="base" latinLnBrk="0" hangingPunct="1">
              <a:lnSpc>
                <a:spcPct val="100000"/>
              </a:lnSpc>
              <a:spcBef>
                <a:spcPct val="0"/>
              </a:spcBef>
              <a:spcAft>
                <a:spcPct val="0"/>
              </a:spcAft>
              <a:buClrTx/>
              <a:buSzTx/>
              <a:tabLst/>
            </a:pPr>
            <a:r>
              <a:rPr lang="en-US" sz="2400" b="1" dirty="0">
                <a:solidFill>
                  <a:srgbClr val="FF0000"/>
                </a:solidFill>
                <a:latin typeface="Times New Roman" pitchFamily="18" charset="0"/>
                <a:cs typeface="Times New Roman" pitchFamily="18" charset="0"/>
              </a:rPr>
              <a:t>4. </a:t>
            </a:r>
            <a:r>
              <a:rPr lang="en-US" sz="2400" b="1" dirty="0" err="1">
                <a:solidFill>
                  <a:srgbClr val="FF0000"/>
                </a:solidFill>
                <a:latin typeface="Times New Roman" pitchFamily="18" charset="0"/>
                <a:cs typeface="Times New Roman" pitchFamily="18" charset="0"/>
              </a:rPr>
              <a:t>Vấn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đề</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đúng</a:t>
            </a:r>
            <a:r>
              <a:rPr lang="en-US" sz="2400" b="1" dirty="0">
                <a:solidFill>
                  <a:srgbClr val="FF0000"/>
                </a:solidFill>
                <a:latin typeface="Times New Roman" pitchFamily="18" charset="0"/>
                <a:cs typeface="Times New Roman" pitchFamily="18" charset="0"/>
              </a:rPr>
              <a:t> hay </a:t>
            </a:r>
            <a:r>
              <a:rPr lang="en-US" sz="2400" b="1" dirty="0" err="1">
                <a:solidFill>
                  <a:srgbClr val="FF0000"/>
                </a:solidFill>
                <a:latin typeface="Times New Roman" pitchFamily="18" charset="0"/>
                <a:cs typeface="Times New Roman" pitchFamily="18" charset="0"/>
              </a:rPr>
              <a:t>sai</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ích</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lợi</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hoặc</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tác</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hại</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của</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vấn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đề</a:t>
            </a:r>
            <a:r>
              <a:rPr lang="en-US" sz="2400" b="1" dirty="0">
                <a:solidFill>
                  <a:srgbClr val="FF0000"/>
                </a:solidFill>
                <a:latin typeface="Times New Roman" pitchFamily="18" charset="0"/>
                <a:cs typeface="Times New Roman" pitchFamily="18" charset="0"/>
              </a:rPr>
              <a:t>?</a:t>
            </a:r>
          </a:p>
          <a:p>
            <a:pPr marL="0" marR="0" lvl="0" indent="546100" algn="just" defTabSz="914400" rtl="0" eaLnBrk="1" fontAlgn="base" latinLnBrk="0" hangingPunct="1">
              <a:lnSpc>
                <a:spcPct val="100000"/>
              </a:lnSpc>
              <a:spcBef>
                <a:spcPct val="0"/>
              </a:spcBef>
              <a:spcAft>
                <a:spcPct val="0"/>
              </a:spcAft>
              <a:buClrTx/>
              <a:buSzTx/>
              <a:tabLst/>
            </a:pPr>
            <a:r>
              <a:rPr lang="en-US" sz="2400" b="1" dirty="0">
                <a:solidFill>
                  <a:srgbClr val="FF0000"/>
                </a:solidFill>
                <a:latin typeface="Times New Roman" pitchFamily="18" charset="0"/>
                <a:cs typeface="Times New Roman" pitchFamily="18" charset="0"/>
              </a:rPr>
              <a:t>5. Ý </a:t>
            </a:r>
            <a:r>
              <a:rPr lang="en-US" sz="2400" b="1" dirty="0" err="1">
                <a:solidFill>
                  <a:srgbClr val="FF0000"/>
                </a:solidFill>
                <a:latin typeface="Times New Roman" pitchFamily="18" charset="0"/>
                <a:cs typeface="Times New Roman" pitchFamily="18" charset="0"/>
              </a:rPr>
              <a:t>kiến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thái</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độ</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của</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bản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thân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và</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đề</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xuất</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những</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giải</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pháp</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phát</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huy</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hoặc</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ngăn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chặn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về</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vấn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đề</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nghị</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luận</a:t>
            </a:r>
            <a:r>
              <a:rPr lang="en-US" sz="2400" b="1" dirty="0">
                <a:solidFill>
                  <a:srgbClr val="FF0000"/>
                </a:solidFill>
                <a:latin typeface="Times New Roman" pitchFamily="18" charset="0"/>
                <a:cs typeface="Times New Roman" pitchFamily="18" charset="0"/>
              </a:rPr>
              <a:t>.</a:t>
            </a:r>
          </a:p>
        </p:txBody>
      </p:sp>
    </p:spTree>
    <p:extLst>
      <p:ext uri="{BB962C8B-B14F-4D97-AF65-F5344CB8AC3E}">
        <p14:creationId xmlns:p14="http://schemas.microsoft.com/office/powerpoint/2010/main" val="3705143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457200" y="228600"/>
            <a:ext cx="8305800" cy="5219700"/>
          </a:xfrm>
          <a:prstGeom prst="rect">
            <a:avLst/>
          </a:prstGeom>
          <a:noFill/>
          <a:ln w="9525">
            <a:noFill/>
            <a:miter lim="800000"/>
            <a:headEnd/>
            <a:tailEnd/>
          </a:ln>
          <a:effectLst/>
        </p:spPr>
        <p:txBody>
          <a:bodyPr>
            <a:spAutoFit/>
          </a:bodyPr>
          <a:lstStyle/>
          <a:p>
            <a:pPr>
              <a:spcBef>
                <a:spcPct val="50000"/>
              </a:spcBef>
            </a:pPr>
            <a:r>
              <a:rPr lang="en-US" b="1"/>
              <a:t>1.2 . Phân tích những hậu quả, tác hại của vấn đề. </a:t>
            </a:r>
          </a:p>
          <a:p>
            <a:pPr>
              <a:spcBef>
                <a:spcPct val="50000"/>
              </a:spcBef>
              <a:buFontTx/>
              <a:buChar char="-"/>
            </a:pPr>
            <a:r>
              <a:rPr lang="en-US"/>
              <a:t>Tác hại đối với cuộc sống, con người, xã hội .</a:t>
            </a:r>
          </a:p>
          <a:p>
            <a:pPr>
              <a:spcBef>
                <a:spcPct val="50000"/>
              </a:spcBef>
              <a:buFontTx/>
              <a:buChar char="-"/>
            </a:pPr>
            <a:r>
              <a:rPr lang="en-US"/>
              <a:t>Tác hại đối với bản thận</a:t>
            </a:r>
          </a:p>
          <a:p>
            <a:pPr>
              <a:spcBef>
                <a:spcPct val="50000"/>
              </a:spcBef>
            </a:pPr>
            <a:r>
              <a:rPr lang="en-US"/>
              <a:t>Phân tích hậu quả của hiện tượng từ nhiều khía cạnh. Hậu quả tổn thất về vật chất, hậu quả tổn thất về tinh thần, tình cảm. Ảnh hưởng đến các mối quan hệ xã hội , những giá trị truyền thống của dân tộc. …</a:t>
            </a:r>
          </a:p>
          <a:p>
            <a:pPr>
              <a:spcBef>
                <a:spcPct val="50000"/>
              </a:spcBef>
            </a:pPr>
            <a:r>
              <a:rPr lang="en-US"/>
              <a:t>Tuỳ thuộc vào từng đề bài cụ thể để hướng dẫn học sinh lựa chọn phân tích hậu quả của vấn đề một cách rõ nét, thuyết phục.</a:t>
            </a:r>
          </a:p>
        </p:txBody>
      </p:sp>
      <p:sp>
        <p:nvSpPr>
          <p:cNvPr id="40966" name="Text Box 6"/>
          <p:cNvSpPr txBox="1">
            <a:spLocks noChangeArrowheads="1"/>
          </p:cNvSpPr>
          <p:nvPr/>
        </p:nvSpPr>
        <p:spPr bwMode="auto">
          <a:xfrm>
            <a:off x="0" y="5056188"/>
            <a:ext cx="8686800" cy="519112"/>
          </a:xfrm>
          <a:prstGeom prst="rect">
            <a:avLst/>
          </a:prstGeom>
          <a:noFill/>
          <a:ln w="9525">
            <a:noFill/>
            <a:miter lim="800000"/>
            <a:headEnd/>
            <a:tailEnd/>
          </a:ln>
          <a:effectLst/>
        </p:spPr>
        <p:txBody>
          <a:bodyPr>
            <a:spAutoFit/>
          </a:bodyPr>
          <a:lstStyle/>
          <a:p>
            <a:pPr>
              <a:spcBef>
                <a:spcPct val="50000"/>
              </a:spcBef>
            </a:pPr>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4"/>
          <p:cNvSpPr txBox="1">
            <a:spLocks noChangeArrowheads="1"/>
          </p:cNvSpPr>
          <p:nvPr/>
        </p:nvSpPr>
        <p:spPr bwMode="auto">
          <a:xfrm>
            <a:off x="0" y="304800"/>
            <a:ext cx="8915400" cy="6324808"/>
          </a:xfrm>
          <a:prstGeom prst="rect">
            <a:avLst/>
          </a:prstGeom>
          <a:noFill/>
          <a:ln w="9525">
            <a:noFill/>
            <a:miter lim="800000"/>
            <a:headEnd/>
            <a:tailEnd/>
          </a:ln>
          <a:effectLst/>
        </p:spPr>
        <p:txBody>
          <a:bodyPr>
            <a:spAutoFit/>
          </a:bodyPr>
          <a:lstStyle/>
          <a:p>
            <a:pPr>
              <a:buFontTx/>
              <a:buChar char="-"/>
            </a:pPr>
            <a:r>
              <a:rPr lang="en-US" dirty="0" err="1">
                <a:latin typeface="Times New Roman" pitchFamily="18" charset="0"/>
                <a:cs typeface="Times New Roman" pitchFamily="18" charset="0"/>
              </a:rPr>
              <a:t>Vô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cảm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gì</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cảm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bệnh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nghiêm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trọng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con </a:t>
            </a:r>
            <a:r>
              <a:rPr lang="en-US" dirty="0" err="1">
                <a:latin typeface="Times New Roman" pitchFamily="18" charset="0"/>
                <a:cs typeface="Times New Roman" pitchFamily="18" charset="0"/>
              </a:rPr>
              <a:t>người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trong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xã</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hội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hiện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đại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đặc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biệt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giới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trẻ</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Đó</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lì</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cảm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xúc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chai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sạn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tâm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hồn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đó</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cạn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kiệt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người</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thờ</a:t>
            </a:r>
            <a:r>
              <a:rPr lang="en-US" dirty="0">
                <a:latin typeface="Times New Roman" pitchFamily="18" charset="0"/>
                <a:cs typeface="Times New Roman" pitchFamily="18" charset="0"/>
              </a:rPr>
              <a:t> ơ, </a:t>
            </a:r>
            <a:r>
              <a:rPr lang="en-US" dirty="0" err="1">
                <a:latin typeface="Times New Roman" pitchFamily="18" charset="0"/>
                <a:cs typeface="Times New Roman" pitchFamily="18" charset="0"/>
              </a:rPr>
              <a:t>lạnh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bàng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thậm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tới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mức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tàn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nhẫn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trước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phận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nhừng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người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xung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quanh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trước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một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hiện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tượng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xảy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trong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sống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xã</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hội</a:t>
            </a:r>
            <a:r>
              <a:rPr lang="en-US" dirty="0">
                <a:latin typeface="Times New Roman" pitchFamily="18" charset="0"/>
                <a:cs typeface="Times New Roman" pitchFamily="18" charset="0"/>
              </a:rPr>
              <a:t>.</a:t>
            </a:r>
          </a:p>
          <a:p>
            <a:pPr>
              <a:buFontTx/>
              <a:buChar char="-"/>
            </a:pPr>
            <a:r>
              <a:rPr lang="en-US" dirty="0" err="1">
                <a:latin typeface="Times New Roman" pitchFamily="18" charset="0"/>
                <a:cs typeface="Times New Roman" pitchFamily="18" charset="0"/>
              </a:rPr>
              <a:t>Biểu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hiện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bệnh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cảm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như</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thế</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nào</a:t>
            </a:r>
            <a:r>
              <a:rPr lang="en-US" dirty="0">
                <a:latin typeface="Times New Roman" pitchFamily="18" charset="0"/>
                <a:cs typeface="Times New Roman" pitchFamily="18" charset="0"/>
              </a:rPr>
              <a:t> ? </a:t>
            </a:r>
          </a:p>
          <a:p>
            <a:pPr>
              <a:buFontTx/>
              <a:buChar char="-"/>
            </a:pPr>
            <a:r>
              <a:rPr lang="en-US" dirty="0" err="1">
                <a:latin typeface="Times New Roman" pitchFamily="18" charset="0"/>
                <a:cs typeface="Times New Roman" pitchFamily="18" charset="0"/>
              </a:rPr>
              <a:t>Nguyên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khách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bệnh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cảm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là</a:t>
            </a:r>
            <a:r>
              <a:rPr lang="en-US" dirty="0">
                <a:latin typeface="Times New Roman" pitchFamily="18" charset="0"/>
                <a:cs typeface="Times New Roman" pitchFamily="18" charset="0"/>
              </a:rPr>
              <a:t> do </a:t>
            </a:r>
            <a:r>
              <a:rPr lang="en-US" dirty="0" err="1">
                <a:latin typeface="Times New Roman" pitchFamily="18" charset="0"/>
                <a:cs typeface="Times New Roman" pitchFamily="18" charset="0"/>
              </a:rPr>
              <a:t>nhịp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sống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guồng</a:t>
            </a:r>
            <a:r>
              <a:rPr lang="en-US" dirty="0">
                <a:latin typeface="Times New Roman" pitchFamily="18" charset="0"/>
                <a:cs typeface="Times New Roman" pitchFamily="18" charset="0"/>
              </a:rPr>
              <a:t> quay </a:t>
            </a:r>
            <a:r>
              <a:rPr lang="en-US" dirty="0" err="1">
                <a:latin typeface="Times New Roman" pitchFamily="18" charset="0"/>
                <a:cs typeface="Times New Roman" pitchFamily="18" charset="0"/>
              </a:rPr>
              <a:t>hối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hả</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cuộc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sống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hiện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đại.Tính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cuộc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sống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tính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thị</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hoá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hoá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làng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xã</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ngày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một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một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dần</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cái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gọi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tắt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lửa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tối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đèn”có</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nhau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cũng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dần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đi</a:t>
            </a:r>
            <a:r>
              <a:rPr lang="en-US" dirty="0">
                <a:latin typeface="Times New Roman" pitchFamily="18" charset="0"/>
                <a:cs typeface="Times New Roman" pitchFamily="18" charset="0"/>
              </a:rPr>
              <a:t>. do </a:t>
            </a:r>
            <a:r>
              <a:rPr lang="en-US" dirty="0" err="1">
                <a:latin typeface="Times New Roman" pitchFamily="18" charset="0"/>
                <a:cs typeface="Times New Roman" pitchFamily="18" charset="0"/>
              </a:rPr>
              <a:t>lối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sống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vị</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kỉ</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mỗi</a:t>
            </a:r>
            <a:r>
              <a:rPr lang="en-US" dirty="0">
                <a:latin typeface="Times New Roman" pitchFamily="18" charset="0"/>
                <a:cs typeface="Times New Roman" pitchFamily="18" charset="0"/>
              </a:rPr>
              <a:t> con </a:t>
            </a:r>
            <a:r>
              <a:rPr lang="en-US" dirty="0" err="1">
                <a:latin typeface="Times New Roman" pitchFamily="18" charset="0"/>
                <a:cs typeface="Times New Roman" pitchFamily="18" charset="0"/>
              </a:rPr>
              <a:t>người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lối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sống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chỉ</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biết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thờ</a:t>
            </a:r>
            <a:r>
              <a:rPr lang="en-US" dirty="0">
                <a:latin typeface="Times New Roman" pitchFamily="18" charset="0"/>
                <a:cs typeface="Times New Roman" pitchFamily="18" charset="0"/>
              </a:rPr>
              <a:t> ơ </a:t>
            </a:r>
            <a:r>
              <a:rPr lang="en-US" dirty="0" err="1">
                <a:latin typeface="Times New Roman" pitchFamily="18" charset="0"/>
                <a:cs typeface="Times New Roman" pitchFamily="18" charset="0"/>
              </a:rPr>
              <a:t>với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cả</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mọi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thứ</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xung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quanh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Mọi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người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bị</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cuốn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guồng</a:t>
            </a:r>
            <a:r>
              <a:rPr lang="en-US" dirty="0">
                <a:latin typeface="Times New Roman" pitchFamily="18" charset="0"/>
                <a:cs typeface="Times New Roman" pitchFamily="18" charset="0"/>
              </a:rPr>
              <a:t> quay </a:t>
            </a:r>
            <a:r>
              <a:rPr lang="en-US" dirty="0" err="1">
                <a:latin typeface="Times New Roman" pitchFamily="18" charset="0"/>
                <a:cs typeface="Times New Roman" pitchFamily="18" charset="0"/>
              </a:rPr>
              <a:t>với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tập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phấn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nghiệp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nên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nhiều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quên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cả.Quên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cả</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việc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bồi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đắp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dưỡng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nuôi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tâm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hồn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trái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tim</a:t>
            </a:r>
            <a:r>
              <a:rPr lang="en-US" dirty="0">
                <a:latin typeface="Times New Roman" pitchFamily="18" charset="0"/>
                <a:cs typeface="Times New Roman" pitchFamily="18" charset="0"/>
              </a:rPr>
              <a:t> minh </a:t>
            </a:r>
            <a:r>
              <a:rPr lang="en-US" dirty="0" err="1">
                <a:latin typeface="Times New Roman" pitchFamily="18" charset="0"/>
                <a:cs typeface="Times New Roman" pitchFamily="18" charset="0"/>
              </a:rPr>
              <a:t>để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nó</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trở</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nên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cứng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lì</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cảm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trống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rỗng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nghèo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nàn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băng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giá</a:t>
            </a:r>
            <a:r>
              <a:rPr lang="en-US" dirty="0">
                <a:latin typeface="Times New Roman" pitchFamily="18" charset="0"/>
                <a:cs typeface="Times New Roman" pitchFamily="18" charset="0"/>
              </a:rPr>
              <a:t>…</a:t>
            </a:r>
          </a:p>
          <a:p>
            <a:pPr>
              <a:buFontTx/>
              <a:buChar char="-"/>
            </a:pPr>
            <a:endParaRPr lang="en-US" dirty="0">
              <a:latin typeface="Times New Roman" pitchFamily="18" charset="0"/>
              <a:cs typeface="Times New Roman" pitchFamily="18" charset="0"/>
            </a:endParaRPr>
          </a:p>
          <a:p>
            <a:pPr>
              <a:buFontTx/>
              <a:buChar char="-"/>
            </a:pPr>
            <a:r>
              <a:rPr lang="en-US" dirty="0" err="1">
                <a:latin typeface="Times New Roman" pitchFamily="18" charset="0"/>
                <a:cs typeface="Times New Roman" pitchFamily="18" charset="0"/>
              </a:rPr>
              <a:t>Bệnh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cảm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ảnh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hưởng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lớn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đối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với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sống</a:t>
            </a:r>
            <a:r>
              <a:rPr lang="en-US" dirty="0">
                <a:latin typeface="Times New Roman" pitchFamily="18" charset="0"/>
                <a:cs typeface="Times New Roman" pitchFamily="18" charset="0"/>
              </a:rPr>
              <a:t> con </a:t>
            </a:r>
            <a:r>
              <a:rPr lang="en-US" dirty="0" err="1">
                <a:latin typeface="Times New Roman" pitchFamily="18" charset="0"/>
                <a:cs typeface="Times New Roman" pitchFamily="18" charset="0"/>
              </a:rPr>
              <a:t>người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Xuất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hiên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bệnh</a:t>
            </a:r>
            <a:r>
              <a:rPr lang="en-US" dirty="0">
                <a:latin typeface="Times New Roman" pitchFamily="18" charset="0"/>
                <a:cs typeface="Times New Roman" pitchFamily="18" charset="0"/>
              </a:rPr>
              <a:t>” con </a:t>
            </a:r>
            <a:r>
              <a:rPr lang="en-US" dirty="0" err="1">
                <a:latin typeface="Times New Roman" pitchFamily="18" charset="0"/>
                <a:cs typeface="Times New Roman" pitchFamily="18" charset="0"/>
              </a:rPr>
              <a:t>người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trở</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nên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tách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biệt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nhau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không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còn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những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hệ</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gần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gũi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những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cảm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yêu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thương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không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có</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những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chở</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giúp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Cuộc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sống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trở</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nên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băng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lạnh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lẽo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Nỗi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đau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sẽ</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chồng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nỗi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đau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hạnh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sẽ</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càng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thêm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hạnh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Trong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cái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đêm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giao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thừa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rét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mướt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bé</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bán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diêm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hạnh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có</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lẽ</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đã</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không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chết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nếu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như</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có</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được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sẻ</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giúp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mọi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người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Nhưng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thật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xót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chẳng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lấy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một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diêm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không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một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bố</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lấy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đồng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tiền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lẻ</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đã</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chết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trong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rét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chết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bởi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băng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lòng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người</a:t>
            </a:r>
            <a:r>
              <a:rPr lang="en-US" dirty="0">
                <a:latin typeface="Times New Roman" pitchFamily="18" charset="0"/>
                <a:cs typeface="Times New Roman" pitchFamily="18" charset="0"/>
              </a:rPr>
              <a:t>….</a:t>
            </a:r>
            <a:endParaRPr lang="en-US" dirty="0"/>
          </a:p>
          <a:p>
            <a:endParaRPr lang="en-US" dirty="0"/>
          </a:p>
          <a:p>
            <a:pPr>
              <a:spcBef>
                <a:spcPct val="50000"/>
              </a:spcBef>
            </a:pP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4"/>
          <p:cNvSpPr txBox="1">
            <a:spLocks noChangeArrowheads="1"/>
          </p:cNvSpPr>
          <p:nvPr/>
        </p:nvSpPr>
        <p:spPr bwMode="auto">
          <a:xfrm>
            <a:off x="228600" y="228600"/>
            <a:ext cx="8915400" cy="4893647"/>
          </a:xfrm>
          <a:prstGeom prst="rect">
            <a:avLst/>
          </a:prstGeom>
          <a:noFill/>
          <a:ln w="9525">
            <a:noFill/>
            <a:miter lim="800000"/>
            <a:headEnd/>
            <a:tailEnd/>
          </a:ln>
          <a:effectLst/>
        </p:spPr>
        <p:txBody>
          <a:bodyPr>
            <a:spAutoFit/>
          </a:bodyPr>
          <a:lstStyle/>
          <a:p>
            <a:endParaRPr lang="en-US" dirty="0"/>
          </a:p>
          <a:p>
            <a:pPr>
              <a:buFontTx/>
              <a:buChar char="-"/>
            </a:pPr>
            <a:endParaRPr lang="en-US" dirty="0">
              <a:latin typeface="Times New Roman" pitchFamily="18" charset="0"/>
              <a:cs typeface="Times New Roman" pitchFamily="18" charset="0"/>
            </a:endParaRPr>
          </a:p>
          <a:p>
            <a:pPr>
              <a:buFontTx/>
              <a:buChar char="-"/>
            </a:pPr>
            <a:endParaRPr lang="en-US" dirty="0">
              <a:latin typeface="Times New Roman" pitchFamily="18" charset="0"/>
              <a:cs typeface="Times New Roman" pitchFamily="18" charset="0"/>
            </a:endParaRPr>
          </a:p>
          <a:p>
            <a:pPr>
              <a:buFontTx/>
              <a:buChar char="-"/>
            </a:pPr>
            <a:r>
              <a:rPr lang="en-US" sz="2000" dirty="0" err="1">
                <a:latin typeface="Times New Roman" pitchFamily="18" charset="0"/>
                <a:cs typeface="Times New Roman" pitchFamily="18" charset="0"/>
              </a:rPr>
              <a:t>Và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vô</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cảm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không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chỉ</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gây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nỗi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đau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người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nó</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còn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khiến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họ</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cũng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trở</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thành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nạn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nhân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chính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mình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Họ</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mải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chạy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theo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những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giá</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trị</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vật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chất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đã</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vô</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tình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đánh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mất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vẻ</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đẹp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đích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thực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cửa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tâm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hồn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Họ</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không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biết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đồng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cảm</a:t>
            </a:r>
            <a:r>
              <a:rPr lang="en-US" sz="2000" dirty="0">
                <a:latin typeface="Times New Roman" pitchFamily="18" charset="0"/>
                <a:cs typeface="Times New Roman" pitchFamily="18" charset="0"/>
              </a:rPr>
              <a:t> , </a:t>
            </a:r>
            <a:r>
              <a:rPr lang="en-US" sz="2000" dirty="0" err="1">
                <a:latin typeface="Times New Roman" pitchFamily="18" charset="0"/>
                <a:cs typeface="Times New Roman" pitchFamily="18" charset="0"/>
              </a:rPr>
              <a:t>yêu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thương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thì</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liệu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có</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yêu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thương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họ</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liệu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họ</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có</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bao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giờ</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được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nếm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trải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hạnh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phúc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thực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sự</a:t>
            </a:r>
            <a:r>
              <a:rPr lang="en-US" sz="2000" dirty="0">
                <a:latin typeface="Times New Roman" pitchFamily="18" charset="0"/>
                <a:cs typeface="Times New Roman" pitchFamily="18" charset="0"/>
              </a:rPr>
              <a:t> hay </a:t>
            </a:r>
            <a:r>
              <a:rPr lang="en-US" sz="2000" dirty="0" err="1">
                <a:latin typeface="Times New Roman" pitchFamily="18" charset="0"/>
                <a:cs typeface="Times New Roman" pitchFamily="18" charset="0"/>
              </a:rPr>
              <a:t>chỉ</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ảo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ảnh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hạnh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phúc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thôi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Trái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tim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giá</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băng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tâm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hồn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trống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rỗng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thì</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họ</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sẽ</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trở</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thành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những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người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nghèo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nhất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trở</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thành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người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thừa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giữa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cuộc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đời</a:t>
            </a:r>
            <a:r>
              <a:rPr lang="en-US" sz="2000" dirty="0">
                <a:latin typeface="Times New Roman" pitchFamily="18" charset="0"/>
                <a:cs typeface="Times New Roman" pitchFamily="18" charset="0"/>
              </a:rPr>
              <a:t>.</a:t>
            </a:r>
          </a:p>
          <a:p>
            <a:pPr>
              <a:buFontTx/>
              <a:buChar char="-"/>
            </a:pPr>
            <a:endParaRPr lang="en-US" sz="2000" dirty="0">
              <a:latin typeface="Times New Roman" pitchFamily="18" charset="0"/>
              <a:cs typeface="Times New Roman" pitchFamily="18" charset="0"/>
            </a:endParaRPr>
          </a:p>
          <a:p>
            <a:pPr>
              <a:buFontTx/>
              <a:buChar char="-"/>
            </a:pPr>
            <a:r>
              <a:rPr lang="en-US" sz="2000" dirty="0" err="1">
                <a:latin typeface="Times New Roman" pitchFamily="18" charset="0"/>
                <a:cs typeface="Times New Roman" pitchFamily="18" charset="0"/>
              </a:rPr>
              <a:t>Rất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đáng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mừng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trong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cuộc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sống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này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bên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cạnh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những</a:t>
            </a:r>
            <a:r>
              <a:rPr lang="en-US" sz="2000" dirty="0">
                <a:latin typeface="Times New Roman" pitchFamily="18" charset="0"/>
                <a:cs typeface="Times New Roman" pitchFamily="18" charset="0"/>
              </a:rPr>
              <a:t> con </a:t>
            </a:r>
            <a:r>
              <a:rPr lang="en-US" sz="2000" dirty="0" err="1">
                <a:latin typeface="Times New Roman" pitchFamily="18" charset="0"/>
                <a:cs typeface="Times New Roman" pitchFamily="18" charset="0"/>
              </a:rPr>
              <a:t>người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vô</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cảm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thì</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vẫn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có</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rất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nhiều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trái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tim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nhân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ái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yêu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thương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vần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còn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đó</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rất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nhiều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những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tấm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lòng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hết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lòng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vì</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người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những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vòng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tay</a:t>
            </a:r>
            <a:r>
              <a:rPr lang="en-US" sz="2000" dirty="0">
                <a:latin typeface="Times New Roman" pitchFamily="18" charset="0"/>
                <a:cs typeface="Times New Roman" pitchFamily="18" charset="0"/>
              </a:rPr>
              <a:t> dang </a:t>
            </a:r>
            <a:r>
              <a:rPr lang="en-US" sz="2000" dirty="0" err="1">
                <a:latin typeface="Times New Roman" pitchFamily="18" charset="0"/>
                <a:cs typeface="Times New Roman" pitchFamily="18" charset="0"/>
              </a:rPr>
              <a:t>rộng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yêu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thương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Họ</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đã</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đang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góp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phần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tô</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đẹp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thêm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cuộc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này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làm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cuộc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sống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ngày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thêm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ấm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áp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Họ</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những</a:t>
            </a:r>
            <a:r>
              <a:rPr lang="en-US" sz="2000" dirty="0">
                <a:latin typeface="Times New Roman" pitchFamily="18" charset="0"/>
                <a:cs typeface="Times New Roman" pitchFamily="18" charset="0"/>
              </a:rPr>
              <a:t> con </a:t>
            </a:r>
            <a:r>
              <a:rPr lang="en-US" sz="2000" dirty="0" err="1">
                <a:latin typeface="Times New Roman" pitchFamily="18" charset="0"/>
                <a:cs typeface="Times New Roman" pitchFamily="18" charset="0"/>
              </a:rPr>
              <a:t>người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rất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đáng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được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ngợi</a:t>
            </a:r>
            <a:r>
              <a:rPr lang="en-US" sz="2000" dirty="0">
                <a:latin typeface="Times New Roman" pitchFamily="18" charset="0"/>
                <a:cs typeface="Times New Roman" pitchFamily="18" charset="0"/>
              </a:rPr>
              <a:t> ca, </a:t>
            </a:r>
            <a:r>
              <a:rPr lang="en-US" sz="2000" dirty="0" err="1">
                <a:latin typeface="Times New Roman" pitchFamily="18" charset="0"/>
                <a:cs typeface="Times New Roman" pitchFamily="18" charset="0"/>
              </a:rPr>
              <a:t>trân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trọng</a:t>
            </a:r>
            <a:r>
              <a:rPr lang="en-US" sz="2000" dirty="0">
                <a:latin typeface="Times New Roman" pitchFamily="18" charset="0"/>
                <a:cs typeface="Times New Roman" pitchFamily="18" charset="0"/>
              </a:rPr>
              <a:t>…</a:t>
            </a:r>
          </a:p>
          <a:p>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itle 1"/>
          <p:cNvSpPr>
            <a:spLocks noGrp="1" noChangeArrowheads="1"/>
          </p:cNvSpPr>
          <p:nvPr>
            <p:ph type="title"/>
          </p:nvPr>
        </p:nvSpPr>
        <p:spPr/>
        <p:txBody>
          <a:bodyPr>
            <a:normAutofit fontScale="90000"/>
          </a:bodyPr>
          <a:lstStyle/>
          <a:p>
            <a:pPr eaLnBrk="1" hangingPunct="1"/>
            <a:r>
              <a:rPr lang="en-US" sz="4000" dirty="0">
                <a:solidFill>
                  <a:srgbClr val="7030A0"/>
                </a:solidFill>
                <a:latin typeface="Poor Richard" pitchFamily="18" charset="0"/>
              </a:rPr>
              <a:t>ĐOẠN VĂN TỔNG-  PHÂN-  HỢP</a:t>
            </a:r>
          </a:p>
        </p:txBody>
      </p:sp>
      <p:sp>
        <p:nvSpPr>
          <p:cNvPr id="29698" name="Slide Number Placeholder 9"/>
          <p:cNvSpPr>
            <a:spLocks noGrp="1" noChangeArrowheads="1"/>
          </p:cNvSpPr>
          <p:nvPr>
            <p:ph type="sldNum" sz="quarter" idx="12"/>
          </p:nvPr>
        </p:nvSpPr>
        <p:spPr bwMode="auto">
          <a:noFill/>
          <a:ln>
            <a:miter lim="800000"/>
            <a:headEnd/>
            <a:tailEnd/>
          </a:ln>
        </p:spPr>
        <p:txBody>
          <a:bodyPr/>
          <a:lstStyle/>
          <a:p>
            <a:fld id="{C9226D55-D32F-4A13-93F6-73847026086C}" type="slidenum">
              <a:rPr lang="en-US" altLang="en-US" smtClean="0"/>
              <a:pPr/>
              <a:t>77</a:t>
            </a:fld>
            <a:endParaRPr lang="en-US" altLang="en-US"/>
          </a:p>
        </p:txBody>
      </p:sp>
      <p:sp>
        <p:nvSpPr>
          <p:cNvPr id="8" name="Freeform 7"/>
          <p:cNvSpPr/>
          <p:nvPr/>
        </p:nvSpPr>
        <p:spPr>
          <a:xfrm>
            <a:off x="1087041" y="1036638"/>
            <a:ext cx="1770459" cy="944562"/>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31971" tIns="29845" rIns="472281" bIns="29845" anchor="ctr"/>
          <a:lstStyle/>
          <a:p>
            <a:pPr algn="ctr" defTabSz="2089150">
              <a:lnSpc>
                <a:spcPct val="90000"/>
              </a:lnSpc>
              <a:spcAft>
                <a:spcPct val="35000"/>
              </a:spcAft>
              <a:defRPr/>
            </a:pPr>
            <a:endParaRPr lang="en-US" altLang="en-US" sz="4700">
              <a:solidFill>
                <a:srgbClr val="C2C2C2"/>
              </a:solidFill>
              <a:cs typeface="Arial" pitchFamily="34" charset="0"/>
            </a:endParaRPr>
          </a:p>
        </p:txBody>
      </p:sp>
      <p:sp>
        <p:nvSpPr>
          <p:cNvPr id="9" name="Freeform 8"/>
          <p:cNvSpPr/>
          <p:nvPr/>
        </p:nvSpPr>
        <p:spPr>
          <a:xfrm>
            <a:off x="2659857" y="1101726"/>
            <a:ext cx="1469231" cy="784225"/>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dirty="0">
              <a:solidFill>
                <a:srgbClr val="878787"/>
              </a:solidFill>
              <a:cs typeface="Arial" pitchFamily="34" charset="0"/>
            </a:endParaRPr>
          </a:p>
        </p:txBody>
      </p:sp>
      <p:sp>
        <p:nvSpPr>
          <p:cNvPr id="11" name="Freeform 10"/>
          <p:cNvSpPr/>
          <p:nvPr/>
        </p:nvSpPr>
        <p:spPr>
          <a:xfrm>
            <a:off x="838200" y="3124200"/>
            <a:ext cx="1770459" cy="1325562"/>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31971" tIns="29845" rIns="472281" bIns="29845" anchor="ctr"/>
          <a:lstStyle/>
          <a:p>
            <a:pPr algn="ctr" defTabSz="2089150">
              <a:lnSpc>
                <a:spcPct val="90000"/>
              </a:lnSpc>
              <a:spcAft>
                <a:spcPct val="35000"/>
              </a:spcAft>
              <a:defRPr/>
            </a:pPr>
            <a:endParaRPr lang="en-US" altLang="en-US" sz="4700">
              <a:solidFill>
                <a:srgbClr val="C2C2C2"/>
              </a:solidFill>
              <a:cs typeface="Arial" pitchFamily="34" charset="0"/>
            </a:endParaRPr>
          </a:p>
        </p:txBody>
      </p:sp>
      <p:sp>
        <p:nvSpPr>
          <p:cNvPr id="12" name="Freeform 11"/>
          <p:cNvSpPr/>
          <p:nvPr/>
        </p:nvSpPr>
        <p:spPr>
          <a:xfrm>
            <a:off x="2971800" y="3200400"/>
            <a:ext cx="1469231" cy="1241425"/>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a:solidFill>
                <a:srgbClr val="878787"/>
              </a:solidFill>
              <a:cs typeface="Arial" pitchFamily="34" charset="0"/>
            </a:endParaRPr>
          </a:p>
        </p:txBody>
      </p:sp>
      <p:grpSp>
        <p:nvGrpSpPr>
          <p:cNvPr id="2" name="Group 2"/>
          <p:cNvGrpSpPr>
            <a:grpSpLocks/>
          </p:cNvGrpSpPr>
          <p:nvPr/>
        </p:nvGrpSpPr>
        <p:grpSpPr bwMode="auto">
          <a:xfrm>
            <a:off x="4441032" y="1155701"/>
            <a:ext cx="697628" cy="707886"/>
            <a:chOff x="5552091" y="1697774"/>
            <a:chExt cx="929008" cy="707747"/>
          </a:xfrm>
        </p:grpSpPr>
        <p:sp>
          <p:nvSpPr>
            <p:cNvPr id="95" name="Oval 94"/>
            <p:cNvSpPr/>
            <p:nvPr/>
          </p:nvSpPr>
          <p:spPr>
            <a:xfrm>
              <a:off x="5685274" y="1905696"/>
              <a:ext cx="407478" cy="409495"/>
            </a:xfrm>
            <a:prstGeom prst="ellipse">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C2C2C2"/>
                </a:solidFill>
              </a:endParaRPr>
            </a:p>
          </p:txBody>
        </p:sp>
        <p:sp>
          <p:nvSpPr>
            <p:cNvPr id="29740" name="TextBox 95"/>
            <p:cNvSpPr txBox="1">
              <a:spLocks noChangeArrowheads="1"/>
            </p:cNvSpPr>
            <p:nvPr/>
          </p:nvSpPr>
          <p:spPr bwMode="auto">
            <a:xfrm>
              <a:off x="5552091" y="1697774"/>
              <a:ext cx="929008" cy="707747"/>
            </a:xfrm>
            <a:prstGeom prst="rect">
              <a:avLst/>
            </a:prstGeom>
            <a:noFill/>
            <a:ln w="9525">
              <a:noFill/>
              <a:miter lim="800000"/>
              <a:headEnd/>
              <a:tailEnd/>
            </a:ln>
          </p:spPr>
          <p:txBody>
            <a:bodyPr wrap="none" anchor="ctr">
              <a:spAutoFit/>
            </a:bodyPr>
            <a:lstStyle/>
            <a:p>
              <a:pPr algn="ctr"/>
              <a:r>
                <a:rPr lang="en-US" sz="4000" dirty="0">
                  <a:solidFill>
                    <a:srgbClr val="FFFFFF"/>
                  </a:solidFill>
                  <a:ea typeface="Segoe UI Semilight" pitchFamily="34" charset="0"/>
                  <a:cs typeface="Segoe UI Semilight" pitchFamily="34" charset="0"/>
                  <a:sym typeface="Webdings" pitchFamily="18" charset="2"/>
                </a:rPr>
                <a:t></a:t>
              </a:r>
              <a:endParaRPr lang="en-US" sz="4000" dirty="0">
                <a:solidFill>
                  <a:srgbClr val="FFFFFF"/>
                </a:solidFill>
                <a:ea typeface="Segoe UI Semilight" pitchFamily="34" charset="0"/>
                <a:cs typeface="Segoe UI Semilight" pitchFamily="34" charset="0"/>
              </a:endParaRPr>
            </a:p>
          </p:txBody>
        </p:sp>
      </p:grpSp>
      <p:sp>
        <p:nvSpPr>
          <p:cNvPr id="29709" name="TextBox 8"/>
          <p:cNvSpPr txBox="1">
            <a:spLocks noChangeArrowheads="1"/>
          </p:cNvSpPr>
          <p:nvPr/>
        </p:nvSpPr>
        <p:spPr bwMode="auto">
          <a:xfrm>
            <a:off x="5092304" y="1066800"/>
            <a:ext cx="3875484" cy="954107"/>
          </a:xfrm>
          <a:prstGeom prst="rect">
            <a:avLst/>
          </a:prstGeom>
          <a:noFill/>
          <a:ln w="9525">
            <a:noFill/>
            <a:miter lim="800000"/>
            <a:headEnd/>
            <a:tailEnd/>
          </a:ln>
        </p:spPr>
        <p:txBody>
          <a:bodyPr>
            <a:spAutoFit/>
          </a:bodyPr>
          <a:lstStyle/>
          <a:p>
            <a:pPr marL="171450" indent="-171450">
              <a:spcAft>
                <a:spcPts val="600"/>
              </a:spcAft>
              <a:buClr>
                <a:srgbClr val="929292"/>
              </a:buClr>
              <a:buFont typeface="Wingdings" pitchFamily="2" charset="2"/>
              <a:buChar char="§"/>
            </a:pPr>
            <a:r>
              <a:rPr lang="en-US" sz="2800" dirty="0" err="1">
                <a:ea typeface="Segoe UI Semilight" pitchFamily="34" charset="0"/>
                <a:cs typeface="Segoe UI Semilight" pitchFamily="34" charset="0"/>
              </a:rPr>
              <a:t>Giới</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thiệu</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vấn</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đề</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được</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bàn</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bạc</a:t>
            </a:r>
            <a:endParaRPr lang="vi-VN" sz="2800" dirty="0">
              <a:ea typeface="Segoe UI Semilight" pitchFamily="34" charset="0"/>
              <a:cs typeface="Segoe UI Semilight" pitchFamily="34" charset="0"/>
            </a:endParaRPr>
          </a:p>
        </p:txBody>
      </p:sp>
      <p:sp>
        <p:nvSpPr>
          <p:cNvPr id="29738" name="TextBox 38"/>
          <p:cNvSpPr txBox="1">
            <a:spLocks noChangeArrowheads="1"/>
          </p:cNvSpPr>
          <p:nvPr/>
        </p:nvSpPr>
        <p:spPr bwMode="auto">
          <a:xfrm>
            <a:off x="4513660" y="4533901"/>
            <a:ext cx="286940" cy="707886"/>
          </a:xfrm>
          <a:prstGeom prst="rect">
            <a:avLst/>
          </a:prstGeom>
          <a:noFill/>
          <a:ln w="9525">
            <a:noFill/>
            <a:miter lim="800000"/>
            <a:headEnd/>
            <a:tailEnd/>
          </a:ln>
        </p:spPr>
        <p:txBody>
          <a:bodyPr wrap="square" anchor="ctr">
            <a:spAutoFit/>
          </a:bodyPr>
          <a:lstStyle/>
          <a:p>
            <a:pPr algn="ctr"/>
            <a:endParaRPr lang="en-US" sz="4000" dirty="0">
              <a:solidFill>
                <a:srgbClr val="FFFFFF"/>
              </a:solidFill>
              <a:ea typeface="Segoe UI Semilight" pitchFamily="34" charset="0"/>
              <a:cs typeface="Segoe UI Semilight" pitchFamily="34" charset="0"/>
            </a:endParaRPr>
          </a:p>
        </p:txBody>
      </p:sp>
      <p:grpSp>
        <p:nvGrpSpPr>
          <p:cNvPr id="4" name="Group 25"/>
          <p:cNvGrpSpPr>
            <a:grpSpLocks/>
          </p:cNvGrpSpPr>
          <p:nvPr/>
        </p:nvGrpSpPr>
        <p:grpSpPr bwMode="auto">
          <a:xfrm>
            <a:off x="4419600" y="2057400"/>
            <a:ext cx="558408" cy="1965324"/>
            <a:chOff x="5963384" y="2704986"/>
            <a:chExt cx="743614" cy="1969355"/>
          </a:xfrm>
        </p:grpSpPr>
        <p:sp>
          <p:nvSpPr>
            <p:cNvPr id="101" name="Oval 43"/>
            <p:cNvSpPr/>
            <p:nvPr/>
          </p:nvSpPr>
          <p:spPr>
            <a:xfrm>
              <a:off x="6299520" y="4265516"/>
              <a:ext cx="407478" cy="408825"/>
            </a:xfrm>
            <a:prstGeom prst="ellipse">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C2C2C2"/>
                </a:solidFill>
              </a:endParaRPr>
            </a:p>
          </p:txBody>
        </p:sp>
        <p:sp>
          <p:nvSpPr>
            <p:cNvPr id="29736" name="TextBox 44"/>
            <p:cNvSpPr txBox="1">
              <a:spLocks noChangeArrowheads="1"/>
            </p:cNvSpPr>
            <p:nvPr/>
          </p:nvSpPr>
          <p:spPr bwMode="auto">
            <a:xfrm>
              <a:off x="5963384" y="2704986"/>
              <a:ext cx="246000" cy="709338"/>
            </a:xfrm>
            <a:prstGeom prst="rect">
              <a:avLst/>
            </a:prstGeom>
            <a:noFill/>
            <a:ln w="9525">
              <a:noFill/>
              <a:miter lim="800000"/>
              <a:headEnd/>
              <a:tailEnd/>
            </a:ln>
          </p:spPr>
          <p:txBody>
            <a:bodyPr wrap="none" anchor="ctr">
              <a:spAutoFit/>
            </a:bodyPr>
            <a:lstStyle/>
            <a:p>
              <a:pPr algn="ctr"/>
              <a:endParaRPr lang="en-US" sz="4000" dirty="0">
                <a:solidFill>
                  <a:srgbClr val="FFFFFF"/>
                </a:solidFill>
                <a:ea typeface="Segoe UI Semilight" pitchFamily="34" charset="0"/>
                <a:cs typeface="Segoe UI Semilight" pitchFamily="34" charset="0"/>
              </a:endParaRPr>
            </a:p>
          </p:txBody>
        </p:sp>
      </p:grpSp>
      <p:sp>
        <p:nvSpPr>
          <p:cNvPr id="29734" name="TextBox 41"/>
          <p:cNvSpPr txBox="1">
            <a:spLocks noChangeArrowheads="1"/>
          </p:cNvSpPr>
          <p:nvPr/>
        </p:nvSpPr>
        <p:spPr bwMode="auto">
          <a:xfrm>
            <a:off x="4492229" y="3514725"/>
            <a:ext cx="184731" cy="707886"/>
          </a:xfrm>
          <a:prstGeom prst="rect">
            <a:avLst/>
          </a:prstGeom>
          <a:noFill/>
          <a:ln w="9525">
            <a:noFill/>
            <a:miter lim="800000"/>
            <a:headEnd/>
            <a:tailEnd/>
          </a:ln>
        </p:spPr>
        <p:txBody>
          <a:bodyPr wrap="none" anchor="ctr">
            <a:spAutoFit/>
          </a:bodyPr>
          <a:lstStyle/>
          <a:p>
            <a:pPr algn="ctr"/>
            <a:endParaRPr lang="en-US" sz="4000" dirty="0">
              <a:solidFill>
                <a:srgbClr val="FFFFFF"/>
              </a:solidFill>
              <a:ea typeface="Segoe UI Semilight" pitchFamily="34" charset="0"/>
              <a:cs typeface="Segoe UI Semilight" pitchFamily="34" charset="0"/>
            </a:endParaRPr>
          </a:p>
        </p:txBody>
      </p:sp>
      <p:sp>
        <p:nvSpPr>
          <p:cNvPr id="29715" name="TextBox 8"/>
          <p:cNvSpPr txBox="1">
            <a:spLocks noChangeArrowheads="1"/>
          </p:cNvSpPr>
          <p:nvPr/>
        </p:nvSpPr>
        <p:spPr bwMode="auto">
          <a:xfrm>
            <a:off x="5082779" y="3429000"/>
            <a:ext cx="3915965" cy="523220"/>
          </a:xfrm>
          <a:prstGeom prst="rect">
            <a:avLst/>
          </a:prstGeom>
          <a:noFill/>
          <a:ln w="9525">
            <a:noFill/>
            <a:miter lim="800000"/>
            <a:headEnd/>
            <a:tailEnd/>
          </a:ln>
        </p:spPr>
        <p:txBody>
          <a:bodyPr wrap="square">
            <a:spAutoFit/>
          </a:bodyPr>
          <a:lstStyle/>
          <a:p>
            <a:pPr marL="171450" indent="-171450">
              <a:spcAft>
                <a:spcPts val="600"/>
              </a:spcAft>
              <a:buClr>
                <a:srgbClr val="929292"/>
              </a:buClr>
              <a:buFont typeface="Wingdings" pitchFamily="2" charset="2"/>
              <a:buChar char="§"/>
            </a:pPr>
            <a:r>
              <a:rPr lang="en-US" sz="2800" dirty="0" err="1">
                <a:ea typeface="Segoe UI Semilight" pitchFamily="34" charset="0"/>
                <a:cs typeface="Segoe UI Semilight" pitchFamily="34" charset="0"/>
              </a:rPr>
              <a:t>Lí</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lẽ</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và</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dẫn</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chứng</a:t>
            </a:r>
            <a:r>
              <a:rPr lang="vi-VN" sz="2800" dirty="0">
                <a:ea typeface="Segoe UI Semilight" pitchFamily="34" charset="0"/>
                <a:cs typeface="Segoe UI Semilight" pitchFamily="34" charset="0"/>
              </a:rPr>
              <a:t>.</a:t>
            </a:r>
          </a:p>
        </p:txBody>
      </p:sp>
      <p:grpSp>
        <p:nvGrpSpPr>
          <p:cNvPr id="6" name="Group 217"/>
          <p:cNvGrpSpPr/>
          <p:nvPr/>
        </p:nvGrpSpPr>
        <p:grpSpPr bwMode="auto">
          <a:xfrm>
            <a:off x="1833303" y="3539972"/>
            <a:ext cx="362830" cy="519456"/>
            <a:chOff x="2411" y="2675"/>
            <a:chExt cx="378" cy="414"/>
          </a:xfrm>
          <a:solidFill>
            <a:srgbClr val="FFFFFF"/>
          </a:solidFill>
        </p:grpSpPr>
        <p:sp>
          <p:nvSpPr>
            <p:cNvPr id="116" name="Rectangle 218"/>
            <p:cNvSpPr>
              <a:spLocks noChangeArrowheads="1"/>
            </p:cNvSpPr>
            <p:nvPr/>
          </p:nvSpPr>
          <p:spPr bwMode="gray">
            <a:xfrm>
              <a:off x="2525" y="2867"/>
              <a:ext cx="21" cy="45"/>
            </a:xfrm>
            <a:prstGeom prst="rect">
              <a:avLst/>
            </a:prstGeom>
            <a:grpFill/>
            <a:ln w="0">
              <a:noFill/>
              <a:miter lim="800000"/>
            </a:ln>
            <a:effectLst/>
          </p:spPr>
          <p:txBody>
            <a:bodyPr/>
            <a:lstStyle/>
            <a:p>
              <a:pPr fontAlgn="auto">
                <a:spcBef>
                  <a:spcPts val="0"/>
                </a:spcBef>
                <a:spcAft>
                  <a:spcPts val="0"/>
                </a:spcAft>
                <a:buFontTx/>
                <a:buNone/>
                <a:defRPr/>
              </a:pPr>
              <a:endParaRPr lang="en-US">
                <a:latin typeface="+mn-lt"/>
              </a:endParaRPr>
            </a:p>
          </p:txBody>
        </p:sp>
        <p:sp>
          <p:nvSpPr>
            <p:cNvPr id="117" name="Rectangle 219"/>
            <p:cNvSpPr>
              <a:spLocks noChangeArrowheads="1"/>
            </p:cNvSpPr>
            <p:nvPr/>
          </p:nvSpPr>
          <p:spPr bwMode="gray">
            <a:xfrm>
              <a:off x="2655" y="2867"/>
              <a:ext cx="23" cy="45"/>
            </a:xfrm>
            <a:prstGeom prst="rect">
              <a:avLst/>
            </a:prstGeom>
            <a:grpFill/>
            <a:ln w="0">
              <a:noFill/>
              <a:miter lim="800000"/>
            </a:ln>
            <a:effectLst/>
          </p:spPr>
          <p:txBody>
            <a:bodyPr/>
            <a:lstStyle/>
            <a:p>
              <a:pPr fontAlgn="auto">
                <a:spcBef>
                  <a:spcPts val="0"/>
                </a:spcBef>
                <a:spcAft>
                  <a:spcPts val="0"/>
                </a:spcAft>
                <a:buFontTx/>
                <a:buNone/>
                <a:defRPr/>
              </a:pPr>
              <a:endParaRPr lang="en-US">
                <a:latin typeface="+mn-lt"/>
              </a:endParaRPr>
            </a:p>
          </p:txBody>
        </p:sp>
        <p:sp>
          <p:nvSpPr>
            <p:cNvPr id="118" name="Freeform 220"/>
            <p:cNvSpPr/>
            <p:nvPr/>
          </p:nvSpPr>
          <p:spPr bwMode="gray">
            <a:xfrm>
              <a:off x="2481" y="2937"/>
              <a:ext cx="239" cy="75"/>
            </a:xfrm>
            <a:custGeom>
              <a:avLst/>
              <a:gdLst/>
              <a:ahLst/>
              <a:cxnLst>
                <a:cxn ang="0">
                  <a:pos x="119" y="56"/>
                </a:cxn>
                <a:cxn ang="0">
                  <a:pos x="93" y="53"/>
                </a:cxn>
                <a:cxn ang="0">
                  <a:pos x="72" y="47"/>
                </a:cxn>
                <a:cxn ang="0">
                  <a:pos x="54" y="39"/>
                </a:cxn>
                <a:cxn ang="0">
                  <a:pos x="41" y="29"/>
                </a:cxn>
                <a:cxn ang="0">
                  <a:pos x="30" y="18"/>
                </a:cxn>
                <a:cxn ang="0">
                  <a:pos x="24" y="9"/>
                </a:cxn>
                <a:cxn ang="0">
                  <a:pos x="20" y="3"/>
                </a:cxn>
                <a:cxn ang="0">
                  <a:pos x="18" y="0"/>
                </a:cxn>
                <a:cxn ang="0">
                  <a:pos x="0" y="8"/>
                </a:cxn>
                <a:cxn ang="0">
                  <a:pos x="2" y="12"/>
                </a:cxn>
                <a:cxn ang="0">
                  <a:pos x="8" y="20"/>
                </a:cxn>
                <a:cxn ang="0">
                  <a:pos x="15" y="30"/>
                </a:cxn>
                <a:cxn ang="0">
                  <a:pos x="27" y="42"/>
                </a:cxn>
                <a:cxn ang="0">
                  <a:pos x="44" y="54"/>
                </a:cxn>
                <a:cxn ang="0">
                  <a:pos x="65" y="65"/>
                </a:cxn>
                <a:cxn ang="0">
                  <a:pos x="89" y="72"/>
                </a:cxn>
                <a:cxn ang="0">
                  <a:pos x="119" y="75"/>
                </a:cxn>
                <a:cxn ang="0">
                  <a:pos x="149" y="72"/>
                </a:cxn>
                <a:cxn ang="0">
                  <a:pos x="174" y="65"/>
                </a:cxn>
                <a:cxn ang="0">
                  <a:pos x="195" y="54"/>
                </a:cxn>
                <a:cxn ang="0">
                  <a:pos x="210" y="42"/>
                </a:cxn>
                <a:cxn ang="0">
                  <a:pos x="222" y="30"/>
                </a:cxn>
                <a:cxn ang="0">
                  <a:pos x="231" y="20"/>
                </a:cxn>
                <a:cxn ang="0">
                  <a:pos x="236" y="12"/>
                </a:cxn>
                <a:cxn ang="0">
                  <a:pos x="239" y="8"/>
                </a:cxn>
                <a:cxn ang="0">
                  <a:pos x="221" y="0"/>
                </a:cxn>
                <a:cxn ang="0">
                  <a:pos x="219" y="3"/>
                </a:cxn>
                <a:cxn ang="0">
                  <a:pos x="215" y="9"/>
                </a:cxn>
                <a:cxn ang="0">
                  <a:pos x="207" y="18"/>
                </a:cxn>
                <a:cxn ang="0">
                  <a:pos x="197" y="29"/>
                </a:cxn>
                <a:cxn ang="0">
                  <a:pos x="183" y="39"/>
                </a:cxn>
                <a:cxn ang="0">
                  <a:pos x="167" y="47"/>
                </a:cxn>
                <a:cxn ang="0">
                  <a:pos x="144" y="53"/>
                </a:cxn>
                <a:cxn ang="0">
                  <a:pos x="119" y="56"/>
                </a:cxn>
              </a:cxnLst>
              <a:rect l="0" t="0" r="r" b="b"/>
              <a:pathLst>
                <a:path w="239" h="75">
                  <a:moveTo>
                    <a:pt x="119" y="56"/>
                  </a:moveTo>
                  <a:lnTo>
                    <a:pt x="93" y="53"/>
                  </a:lnTo>
                  <a:lnTo>
                    <a:pt x="72" y="47"/>
                  </a:lnTo>
                  <a:lnTo>
                    <a:pt x="54" y="39"/>
                  </a:lnTo>
                  <a:lnTo>
                    <a:pt x="41" y="29"/>
                  </a:lnTo>
                  <a:lnTo>
                    <a:pt x="30" y="18"/>
                  </a:lnTo>
                  <a:lnTo>
                    <a:pt x="24" y="9"/>
                  </a:lnTo>
                  <a:lnTo>
                    <a:pt x="20" y="3"/>
                  </a:lnTo>
                  <a:lnTo>
                    <a:pt x="18" y="0"/>
                  </a:lnTo>
                  <a:lnTo>
                    <a:pt x="0" y="8"/>
                  </a:lnTo>
                  <a:lnTo>
                    <a:pt x="2" y="12"/>
                  </a:lnTo>
                  <a:lnTo>
                    <a:pt x="8" y="20"/>
                  </a:lnTo>
                  <a:lnTo>
                    <a:pt x="15" y="30"/>
                  </a:lnTo>
                  <a:lnTo>
                    <a:pt x="27" y="42"/>
                  </a:lnTo>
                  <a:lnTo>
                    <a:pt x="44" y="54"/>
                  </a:lnTo>
                  <a:lnTo>
                    <a:pt x="65" y="65"/>
                  </a:lnTo>
                  <a:lnTo>
                    <a:pt x="89" y="72"/>
                  </a:lnTo>
                  <a:lnTo>
                    <a:pt x="119" y="75"/>
                  </a:lnTo>
                  <a:lnTo>
                    <a:pt x="149" y="72"/>
                  </a:lnTo>
                  <a:lnTo>
                    <a:pt x="174" y="65"/>
                  </a:lnTo>
                  <a:lnTo>
                    <a:pt x="195" y="54"/>
                  </a:lnTo>
                  <a:lnTo>
                    <a:pt x="210" y="42"/>
                  </a:lnTo>
                  <a:lnTo>
                    <a:pt x="222" y="30"/>
                  </a:lnTo>
                  <a:lnTo>
                    <a:pt x="231" y="20"/>
                  </a:lnTo>
                  <a:lnTo>
                    <a:pt x="236" y="12"/>
                  </a:lnTo>
                  <a:lnTo>
                    <a:pt x="239" y="8"/>
                  </a:lnTo>
                  <a:lnTo>
                    <a:pt x="221" y="0"/>
                  </a:lnTo>
                  <a:lnTo>
                    <a:pt x="219" y="3"/>
                  </a:lnTo>
                  <a:lnTo>
                    <a:pt x="215" y="9"/>
                  </a:lnTo>
                  <a:lnTo>
                    <a:pt x="207" y="18"/>
                  </a:lnTo>
                  <a:lnTo>
                    <a:pt x="197" y="29"/>
                  </a:lnTo>
                  <a:lnTo>
                    <a:pt x="183" y="39"/>
                  </a:lnTo>
                  <a:lnTo>
                    <a:pt x="167" y="47"/>
                  </a:lnTo>
                  <a:lnTo>
                    <a:pt x="144" y="53"/>
                  </a:lnTo>
                  <a:lnTo>
                    <a:pt x="119" y="56"/>
                  </a:lnTo>
                  <a:close/>
                </a:path>
              </a:pathLst>
            </a:custGeom>
            <a:grpFill/>
            <a:ln w="0">
              <a:noFill/>
              <a:prstDash val="solid"/>
              <a:round/>
            </a:ln>
            <a:effectLst/>
          </p:spPr>
          <p:txBody>
            <a:bodyPr/>
            <a:lstStyle/>
            <a:p>
              <a:pPr fontAlgn="auto">
                <a:spcBef>
                  <a:spcPts val="0"/>
                </a:spcBef>
                <a:spcAft>
                  <a:spcPts val="0"/>
                </a:spcAft>
                <a:buFontTx/>
                <a:buNone/>
                <a:defRPr/>
              </a:pPr>
              <a:endParaRPr lang="en-US">
                <a:latin typeface="+mn-lt"/>
              </a:endParaRPr>
            </a:p>
          </p:txBody>
        </p:sp>
        <p:sp>
          <p:nvSpPr>
            <p:cNvPr id="119" name="Freeform 221"/>
            <p:cNvSpPr/>
            <p:nvPr/>
          </p:nvSpPr>
          <p:spPr bwMode="gray">
            <a:xfrm>
              <a:off x="2411" y="2675"/>
              <a:ext cx="189" cy="414"/>
            </a:xfrm>
            <a:custGeom>
              <a:avLst/>
              <a:gdLst/>
              <a:ahLst/>
              <a:cxnLst>
                <a:cxn ang="0">
                  <a:pos x="49" y="375"/>
                </a:cxn>
                <a:cxn ang="0">
                  <a:pos x="46" y="373"/>
                </a:cxn>
                <a:cxn ang="0">
                  <a:pos x="45" y="370"/>
                </a:cxn>
                <a:cxn ang="0">
                  <a:pos x="43" y="367"/>
                </a:cxn>
                <a:cxn ang="0">
                  <a:pos x="42" y="363"/>
                </a:cxn>
                <a:cxn ang="0">
                  <a:pos x="42" y="150"/>
                </a:cxn>
                <a:cxn ang="0">
                  <a:pos x="43" y="145"/>
                </a:cxn>
                <a:cxn ang="0">
                  <a:pos x="45" y="141"/>
                </a:cxn>
                <a:cxn ang="0">
                  <a:pos x="46" y="139"/>
                </a:cxn>
                <a:cxn ang="0">
                  <a:pos x="49" y="138"/>
                </a:cxn>
                <a:cxn ang="0">
                  <a:pos x="189" y="138"/>
                </a:cxn>
                <a:cxn ang="0">
                  <a:pos x="189" y="97"/>
                </a:cxn>
                <a:cxn ang="0">
                  <a:pos x="153" y="97"/>
                </a:cxn>
                <a:cxn ang="0">
                  <a:pos x="105" y="7"/>
                </a:cxn>
                <a:cxn ang="0">
                  <a:pos x="102" y="4"/>
                </a:cxn>
                <a:cxn ang="0">
                  <a:pos x="97" y="1"/>
                </a:cxn>
                <a:cxn ang="0">
                  <a:pos x="93" y="0"/>
                </a:cxn>
                <a:cxn ang="0">
                  <a:pos x="87" y="0"/>
                </a:cxn>
                <a:cxn ang="0">
                  <a:pos x="82" y="1"/>
                </a:cxn>
                <a:cxn ang="0">
                  <a:pos x="78" y="4"/>
                </a:cxn>
                <a:cxn ang="0">
                  <a:pos x="75" y="9"/>
                </a:cxn>
                <a:cxn ang="0">
                  <a:pos x="73" y="13"/>
                </a:cxn>
                <a:cxn ang="0">
                  <a:pos x="73" y="19"/>
                </a:cxn>
                <a:cxn ang="0">
                  <a:pos x="75" y="24"/>
                </a:cxn>
                <a:cxn ang="0">
                  <a:pos x="114" y="97"/>
                </a:cxn>
                <a:cxn ang="0">
                  <a:pos x="42" y="97"/>
                </a:cxn>
                <a:cxn ang="0">
                  <a:pos x="25" y="102"/>
                </a:cxn>
                <a:cxn ang="0">
                  <a:pos x="13" y="111"/>
                </a:cxn>
                <a:cxn ang="0">
                  <a:pos x="4" y="126"/>
                </a:cxn>
                <a:cxn ang="0">
                  <a:pos x="0" y="144"/>
                </a:cxn>
                <a:cxn ang="0">
                  <a:pos x="0" y="369"/>
                </a:cxn>
                <a:cxn ang="0">
                  <a:pos x="4" y="387"/>
                </a:cxn>
                <a:cxn ang="0">
                  <a:pos x="13" y="400"/>
                </a:cxn>
                <a:cxn ang="0">
                  <a:pos x="25" y="411"/>
                </a:cxn>
                <a:cxn ang="0">
                  <a:pos x="42" y="414"/>
                </a:cxn>
                <a:cxn ang="0">
                  <a:pos x="189" y="414"/>
                </a:cxn>
                <a:cxn ang="0">
                  <a:pos x="189" y="375"/>
                </a:cxn>
                <a:cxn ang="0">
                  <a:pos x="49" y="375"/>
                </a:cxn>
              </a:cxnLst>
              <a:rect l="0" t="0" r="r" b="b"/>
              <a:pathLst>
                <a:path w="189" h="414">
                  <a:moveTo>
                    <a:pt x="49" y="375"/>
                  </a:moveTo>
                  <a:lnTo>
                    <a:pt x="46" y="373"/>
                  </a:lnTo>
                  <a:lnTo>
                    <a:pt x="45" y="370"/>
                  </a:lnTo>
                  <a:lnTo>
                    <a:pt x="43" y="367"/>
                  </a:lnTo>
                  <a:lnTo>
                    <a:pt x="42" y="363"/>
                  </a:lnTo>
                  <a:lnTo>
                    <a:pt x="42" y="150"/>
                  </a:lnTo>
                  <a:lnTo>
                    <a:pt x="43" y="145"/>
                  </a:lnTo>
                  <a:lnTo>
                    <a:pt x="45" y="141"/>
                  </a:lnTo>
                  <a:lnTo>
                    <a:pt x="46" y="139"/>
                  </a:lnTo>
                  <a:lnTo>
                    <a:pt x="49" y="138"/>
                  </a:lnTo>
                  <a:lnTo>
                    <a:pt x="189" y="138"/>
                  </a:lnTo>
                  <a:lnTo>
                    <a:pt x="189" y="97"/>
                  </a:lnTo>
                  <a:lnTo>
                    <a:pt x="153" y="97"/>
                  </a:lnTo>
                  <a:lnTo>
                    <a:pt x="105" y="7"/>
                  </a:lnTo>
                  <a:lnTo>
                    <a:pt x="102" y="4"/>
                  </a:lnTo>
                  <a:lnTo>
                    <a:pt x="97" y="1"/>
                  </a:lnTo>
                  <a:lnTo>
                    <a:pt x="93" y="0"/>
                  </a:lnTo>
                  <a:lnTo>
                    <a:pt x="87" y="0"/>
                  </a:lnTo>
                  <a:lnTo>
                    <a:pt x="82" y="1"/>
                  </a:lnTo>
                  <a:lnTo>
                    <a:pt x="78" y="4"/>
                  </a:lnTo>
                  <a:lnTo>
                    <a:pt x="75" y="9"/>
                  </a:lnTo>
                  <a:lnTo>
                    <a:pt x="73" y="13"/>
                  </a:lnTo>
                  <a:lnTo>
                    <a:pt x="73" y="19"/>
                  </a:lnTo>
                  <a:lnTo>
                    <a:pt x="75" y="24"/>
                  </a:lnTo>
                  <a:lnTo>
                    <a:pt x="114" y="97"/>
                  </a:lnTo>
                  <a:lnTo>
                    <a:pt x="42" y="97"/>
                  </a:lnTo>
                  <a:lnTo>
                    <a:pt x="25" y="102"/>
                  </a:lnTo>
                  <a:lnTo>
                    <a:pt x="13" y="111"/>
                  </a:lnTo>
                  <a:lnTo>
                    <a:pt x="4" y="126"/>
                  </a:lnTo>
                  <a:lnTo>
                    <a:pt x="0" y="144"/>
                  </a:lnTo>
                  <a:lnTo>
                    <a:pt x="0" y="369"/>
                  </a:lnTo>
                  <a:lnTo>
                    <a:pt x="4" y="387"/>
                  </a:lnTo>
                  <a:lnTo>
                    <a:pt x="13" y="400"/>
                  </a:lnTo>
                  <a:lnTo>
                    <a:pt x="25" y="411"/>
                  </a:lnTo>
                  <a:lnTo>
                    <a:pt x="42" y="414"/>
                  </a:lnTo>
                  <a:lnTo>
                    <a:pt x="189" y="414"/>
                  </a:lnTo>
                  <a:lnTo>
                    <a:pt x="189" y="375"/>
                  </a:lnTo>
                  <a:lnTo>
                    <a:pt x="49" y="375"/>
                  </a:lnTo>
                  <a:close/>
                </a:path>
              </a:pathLst>
            </a:custGeom>
            <a:grpFill/>
            <a:ln w="0">
              <a:noFill/>
              <a:prstDash val="solid"/>
              <a:round/>
            </a:ln>
            <a:effectLst/>
          </p:spPr>
          <p:txBody>
            <a:bodyPr/>
            <a:lstStyle/>
            <a:p>
              <a:pPr fontAlgn="auto">
                <a:spcBef>
                  <a:spcPts val="0"/>
                </a:spcBef>
                <a:spcAft>
                  <a:spcPts val="0"/>
                </a:spcAft>
                <a:buFontTx/>
                <a:buNone/>
                <a:defRPr/>
              </a:pPr>
              <a:endParaRPr lang="en-US">
                <a:latin typeface="+mn-lt"/>
              </a:endParaRPr>
            </a:p>
          </p:txBody>
        </p:sp>
        <p:sp>
          <p:nvSpPr>
            <p:cNvPr id="120" name="Freeform 222"/>
            <p:cNvSpPr/>
            <p:nvPr/>
          </p:nvSpPr>
          <p:spPr bwMode="gray">
            <a:xfrm>
              <a:off x="2600" y="2675"/>
              <a:ext cx="189" cy="414"/>
            </a:xfrm>
            <a:custGeom>
              <a:avLst/>
              <a:gdLst/>
              <a:ahLst/>
              <a:cxnLst>
                <a:cxn ang="0">
                  <a:pos x="189" y="369"/>
                </a:cxn>
                <a:cxn ang="0">
                  <a:pos x="189" y="144"/>
                </a:cxn>
                <a:cxn ang="0">
                  <a:pos x="186" y="126"/>
                </a:cxn>
                <a:cxn ang="0">
                  <a:pos x="177" y="111"/>
                </a:cxn>
                <a:cxn ang="0">
                  <a:pos x="163" y="102"/>
                </a:cxn>
                <a:cxn ang="0">
                  <a:pos x="147" y="97"/>
                </a:cxn>
                <a:cxn ang="0">
                  <a:pos x="75" y="97"/>
                </a:cxn>
                <a:cxn ang="0">
                  <a:pos x="114" y="24"/>
                </a:cxn>
                <a:cxn ang="0">
                  <a:pos x="115" y="19"/>
                </a:cxn>
                <a:cxn ang="0">
                  <a:pos x="115" y="13"/>
                </a:cxn>
                <a:cxn ang="0">
                  <a:pos x="114" y="9"/>
                </a:cxn>
                <a:cxn ang="0">
                  <a:pos x="111" y="4"/>
                </a:cxn>
                <a:cxn ang="0">
                  <a:pos x="106" y="1"/>
                </a:cxn>
                <a:cxn ang="0">
                  <a:pos x="102" y="0"/>
                </a:cxn>
                <a:cxn ang="0">
                  <a:pos x="97" y="0"/>
                </a:cxn>
                <a:cxn ang="0">
                  <a:pos x="91" y="1"/>
                </a:cxn>
                <a:cxn ang="0">
                  <a:pos x="87" y="4"/>
                </a:cxn>
                <a:cxn ang="0">
                  <a:pos x="84" y="7"/>
                </a:cxn>
                <a:cxn ang="0">
                  <a:pos x="37" y="97"/>
                </a:cxn>
                <a:cxn ang="0">
                  <a:pos x="0" y="97"/>
                </a:cxn>
                <a:cxn ang="0">
                  <a:pos x="0" y="138"/>
                </a:cxn>
                <a:cxn ang="0">
                  <a:pos x="139" y="138"/>
                </a:cxn>
                <a:cxn ang="0">
                  <a:pos x="142" y="139"/>
                </a:cxn>
                <a:cxn ang="0">
                  <a:pos x="145" y="141"/>
                </a:cxn>
                <a:cxn ang="0">
                  <a:pos x="147" y="145"/>
                </a:cxn>
                <a:cxn ang="0">
                  <a:pos x="147" y="150"/>
                </a:cxn>
                <a:cxn ang="0">
                  <a:pos x="147" y="363"/>
                </a:cxn>
                <a:cxn ang="0">
                  <a:pos x="147" y="367"/>
                </a:cxn>
                <a:cxn ang="0">
                  <a:pos x="145" y="370"/>
                </a:cxn>
                <a:cxn ang="0">
                  <a:pos x="142" y="373"/>
                </a:cxn>
                <a:cxn ang="0">
                  <a:pos x="139" y="375"/>
                </a:cxn>
                <a:cxn ang="0">
                  <a:pos x="0" y="375"/>
                </a:cxn>
                <a:cxn ang="0">
                  <a:pos x="0" y="414"/>
                </a:cxn>
                <a:cxn ang="0">
                  <a:pos x="147" y="414"/>
                </a:cxn>
                <a:cxn ang="0">
                  <a:pos x="163" y="411"/>
                </a:cxn>
                <a:cxn ang="0">
                  <a:pos x="177" y="400"/>
                </a:cxn>
                <a:cxn ang="0">
                  <a:pos x="186" y="387"/>
                </a:cxn>
                <a:cxn ang="0">
                  <a:pos x="189" y="369"/>
                </a:cxn>
              </a:cxnLst>
              <a:rect l="0" t="0" r="r" b="b"/>
              <a:pathLst>
                <a:path w="189" h="414">
                  <a:moveTo>
                    <a:pt x="189" y="369"/>
                  </a:moveTo>
                  <a:lnTo>
                    <a:pt x="189" y="144"/>
                  </a:lnTo>
                  <a:lnTo>
                    <a:pt x="186" y="126"/>
                  </a:lnTo>
                  <a:lnTo>
                    <a:pt x="177" y="111"/>
                  </a:lnTo>
                  <a:lnTo>
                    <a:pt x="163" y="102"/>
                  </a:lnTo>
                  <a:lnTo>
                    <a:pt x="147" y="97"/>
                  </a:lnTo>
                  <a:lnTo>
                    <a:pt x="75" y="97"/>
                  </a:lnTo>
                  <a:lnTo>
                    <a:pt x="114" y="24"/>
                  </a:lnTo>
                  <a:lnTo>
                    <a:pt x="115" y="19"/>
                  </a:lnTo>
                  <a:lnTo>
                    <a:pt x="115" y="13"/>
                  </a:lnTo>
                  <a:lnTo>
                    <a:pt x="114" y="9"/>
                  </a:lnTo>
                  <a:lnTo>
                    <a:pt x="111" y="4"/>
                  </a:lnTo>
                  <a:lnTo>
                    <a:pt x="106" y="1"/>
                  </a:lnTo>
                  <a:lnTo>
                    <a:pt x="102" y="0"/>
                  </a:lnTo>
                  <a:lnTo>
                    <a:pt x="97" y="0"/>
                  </a:lnTo>
                  <a:lnTo>
                    <a:pt x="91" y="1"/>
                  </a:lnTo>
                  <a:lnTo>
                    <a:pt x="87" y="4"/>
                  </a:lnTo>
                  <a:lnTo>
                    <a:pt x="84" y="7"/>
                  </a:lnTo>
                  <a:lnTo>
                    <a:pt x="37" y="97"/>
                  </a:lnTo>
                  <a:lnTo>
                    <a:pt x="0" y="97"/>
                  </a:lnTo>
                  <a:lnTo>
                    <a:pt x="0" y="138"/>
                  </a:lnTo>
                  <a:lnTo>
                    <a:pt x="139" y="138"/>
                  </a:lnTo>
                  <a:lnTo>
                    <a:pt x="142" y="139"/>
                  </a:lnTo>
                  <a:lnTo>
                    <a:pt x="145" y="141"/>
                  </a:lnTo>
                  <a:lnTo>
                    <a:pt x="147" y="145"/>
                  </a:lnTo>
                  <a:lnTo>
                    <a:pt x="147" y="150"/>
                  </a:lnTo>
                  <a:lnTo>
                    <a:pt x="147" y="363"/>
                  </a:lnTo>
                  <a:lnTo>
                    <a:pt x="147" y="367"/>
                  </a:lnTo>
                  <a:lnTo>
                    <a:pt x="145" y="370"/>
                  </a:lnTo>
                  <a:lnTo>
                    <a:pt x="142" y="373"/>
                  </a:lnTo>
                  <a:lnTo>
                    <a:pt x="139" y="375"/>
                  </a:lnTo>
                  <a:lnTo>
                    <a:pt x="0" y="375"/>
                  </a:lnTo>
                  <a:lnTo>
                    <a:pt x="0" y="414"/>
                  </a:lnTo>
                  <a:lnTo>
                    <a:pt x="147" y="414"/>
                  </a:lnTo>
                  <a:lnTo>
                    <a:pt x="163" y="411"/>
                  </a:lnTo>
                  <a:lnTo>
                    <a:pt x="177" y="400"/>
                  </a:lnTo>
                  <a:lnTo>
                    <a:pt x="186" y="387"/>
                  </a:lnTo>
                  <a:lnTo>
                    <a:pt x="189" y="369"/>
                  </a:lnTo>
                  <a:close/>
                </a:path>
              </a:pathLst>
            </a:custGeom>
            <a:grpFill/>
            <a:ln w="0">
              <a:noFill/>
              <a:prstDash val="solid"/>
              <a:round/>
            </a:ln>
            <a:effectLst/>
          </p:spPr>
          <p:txBody>
            <a:bodyPr/>
            <a:lstStyle/>
            <a:p>
              <a:pPr fontAlgn="auto">
                <a:spcBef>
                  <a:spcPts val="0"/>
                </a:spcBef>
                <a:spcAft>
                  <a:spcPts val="0"/>
                </a:spcAft>
                <a:buFontTx/>
                <a:buNone/>
                <a:defRPr/>
              </a:pPr>
              <a:endParaRPr lang="en-US">
                <a:latin typeface="+mn-lt"/>
              </a:endParaRPr>
            </a:p>
          </p:txBody>
        </p:sp>
      </p:grpSp>
      <p:sp>
        <p:nvSpPr>
          <p:cNvPr id="29717" name="Freeform 60"/>
          <p:cNvSpPr>
            <a:spLocks noEditPoints="1" noChangeArrowheads="1"/>
          </p:cNvSpPr>
          <p:nvPr/>
        </p:nvSpPr>
        <p:spPr bwMode="auto">
          <a:xfrm>
            <a:off x="1828800" y="2500313"/>
            <a:ext cx="351235" cy="474662"/>
          </a:xfrm>
          <a:custGeom>
            <a:avLst/>
            <a:gdLst>
              <a:gd name="T0" fmla="*/ 2147483647 w 366"/>
              <a:gd name="T1" fmla="*/ 2147483647 h 377"/>
              <a:gd name="T2" fmla="*/ 2147483647 w 366"/>
              <a:gd name="T3" fmla="*/ 2147483647 h 377"/>
              <a:gd name="T4" fmla="*/ 2147483647 w 366"/>
              <a:gd name="T5" fmla="*/ 2147483647 h 377"/>
              <a:gd name="T6" fmla="*/ 2147483647 w 366"/>
              <a:gd name="T7" fmla="*/ 2147483647 h 377"/>
              <a:gd name="T8" fmla="*/ 2147483647 w 366"/>
              <a:gd name="T9" fmla="*/ 2147483647 h 377"/>
              <a:gd name="T10" fmla="*/ 2147483647 w 366"/>
              <a:gd name="T11" fmla="*/ 2147483647 h 377"/>
              <a:gd name="T12" fmla="*/ 2147483647 w 366"/>
              <a:gd name="T13" fmla="*/ 2147483647 h 377"/>
              <a:gd name="T14" fmla="*/ 2147483647 w 366"/>
              <a:gd name="T15" fmla="*/ 2147483647 h 377"/>
              <a:gd name="T16" fmla="*/ 2147483647 w 366"/>
              <a:gd name="T17" fmla="*/ 2147483647 h 377"/>
              <a:gd name="T18" fmla="*/ 2147483647 w 366"/>
              <a:gd name="T19" fmla="*/ 2147483647 h 377"/>
              <a:gd name="T20" fmla="*/ 2147483647 w 366"/>
              <a:gd name="T21" fmla="*/ 2147483647 h 377"/>
              <a:gd name="T22" fmla="*/ 2147483647 w 366"/>
              <a:gd name="T23" fmla="*/ 2147483647 h 377"/>
              <a:gd name="T24" fmla="*/ 2147483647 w 366"/>
              <a:gd name="T25" fmla="*/ 2147483647 h 377"/>
              <a:gd name="T26" fmla="*/ 2147483647 w 366"/>
              <a:gd name="T27" fmla="*/ 2147483647 h 377"/>
              <a:gd name="T28" fmla="*/ 2147483647 w 366"/>
              <a:gd name="T29" fmla="*/ 2147483647 h 377"/>
              <a:gd name="T30" fmla="*/ 2147483647 w 366"/>
              <a:gd name="T31" fmla="*/ 2147483647 h 377"/>
              <a:gd name="T32" fmla="*/ 2147483647 w 366"/>
              <a:gd name="T33" fmla="*/ 2147483647 h 377"/>
              <a:gd name="T34" fmla="*/ 2147483647 w 366"/>
              <a:gd name="T35" fmla="*/ 2147483647 h 377"/>
              <a:gd name="T36" fmla="*/ 2147483647 w 366"/>
              <a:gd name="T37" fmla="*/ 2147483647 h 377"/>
              <a:gd name="T38" fmla="*/ 2147483647 w 366"/>
              <a:gd name="T39" fmla="*/ 2147483647 h 377"/>
              <a:gd name="T40" fmla="*/ 2147483647 w 366"/>
              <a:gd name="T41" fmla="*/ 2147483647 h 377"/>
              <a:gd name="T42" fmla="*/ 2147483647 w 366"/>
              <a:gd name="T43" fmla="*/ 2147483647 h 377"/>
              <a:gd name="T44" fmla="*/ 2147483647 w 366"/>
              <a:gd name="T45" fmla="*/ 2147483647 h 377"/>
              <a:gd name="T46" fmla="*/ 2147483647 w 366"/>
              <a:gd name="T47" fmla="*/ 2147483647 h 377"/>
              <a:gd name="T48" fmla="*/ 2147483647 w 366"/>
              <a:gd name="T49" fmla="*/ 2147483647 h 377"/>
              <a:gd name="T50" fmla="*/ 2147483647 w 366"/>
              <a:gd name="T51" fmla="*/ 2147483647 h 377"/>
              <a:gd name="T52" fmla="*/ 2147483647 w 366"/>
              <a:gd name="T53" fmla="*/ 2147483647 h 377"/>
              <a:gd name="T54" fmla="*/ 2147483647 w 366"/>
              <a:gd name="T55" fmla="*/ 2147483647 h 377"/>
              <a:gd name="T56" fmla="*/ 2147483647 w 366"/>
              <a:gd name="T57" fmla="*/ 2147483647 h 377"/>
              <a:gd name="T58" fmla="*/ 2147483647 w 366"/>
              <a:gd name="T59" fmla="*/ 2147483647 h 377"/>
              <a:gd name="T60" fmla="*/ 2147483647 w 366"/>
              <a:gd name="T61" fmla="*/ 2147483647 h 377"/>
              <a:gd name="T62" fmla="*/ 2147483647 w 366"/>
              <a:gd name="T63" fmla="*/ 2147483647 h 377"/>
              <a:gd name="T64" fmla="*/ 2147483647 w 366"/>
              <a:gd name="T65" fmla="*/ 2147483647 h 377"/>
              <a:gd name="T66" fmla="*/ 2147483647 w 366"/>
              <a:gd name="T67" fmla="*/ 2147483647 h 377"/>
              <a:gd name="T68" fmla="*/ 2147483647 w 366"/>
              <a:gd name="T69" fmla="*/ 2147483647 h 377"/>
              <a:gd name="T70" fmla="*/ 2147483647 w 366"/>
              <a:gd name="T71" fmla="*/ 2147483647 h 377"/>
              <a:gd name="T72" fmla="*/ 2147483647 w 366"/>
              <a:gd name="T73" fmla="*/ 2147483647 h 377"/>
              <a:gd name="T74" fmla="*/ 2147483647 w 366"/>
              <a:gd name="T75" fmla="*/ 2147483647 h 377"/>
              <a:gd name="T76" fmla="*/ 2147483647 w 366"/>
              <a:gd name="T77" fmla="*/ 2147483647 h 377"/>
              <a:gd name="T78" fmla="*/ 2147483647 w 366"/>
              <a:gd name="T79" fmla="*/ 2147483647 h 377"/>
              <a:gd name="T80" fmla="*/ 2147483647 w 366"/>
              <a:gd name="T81" fmla="*/ 2147483647 h 377"/>
              <a:gd name="T82" fmla="*/ 2147483647 w 366"/>
              <a:gd name="T83" fmla="*/ 2147483647 h 377"/>
              <a:gd name="T84" fmla="*/ 2147483647 w 366"/>
              <a:gd name="T85" fmla="*/ 2147483647 h 377"/>
              <a:gd name="T86" fmla="*/ 2147483647 w 366"/>
              <a:gd name="T87" fmla="*/ 2147483647 h 377"/>
              <a:gd name="T88" fmla="*/ 2147483647 w 366"/>
              <a:gd name="T89" fmla="*/ 2147483647 h 377"/>
              <a:gd name="T90" fmla="*/ 2147483647 w 366"/>
              <a:gd name="T91" fmla="*/ 2147483647 h 377"/>
              <a:gd name="T92" fmla="*/ 2147483647 w 366"/>
              <a:gd name="T93" fmla="*/ 2147483647 h 377"/>
              <a:gd name="T94" fmla="*/ 2147483647 w 366"/>
              <a:gd name="T95" fmla="*/ 2147483647 h 377"/>
              <a:gd name="T96" fmla="*/ 2147483647 w 366"/>
              <a:gd name="T97" fmla="*/ 2147483647 h 37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66"/>
              <a:gd name="T148" fmla="*/ 0 h 377"/>
              <a:gd name="T149" fmla="*/ 366 w 366"/>
              <a:gd name="T150" fmla="*/ 377 h 37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66" h="377">
                <a:moveTo>
                  <a:pt x="357" y="288"/>
                </a:moveTo>
                <a:lnTo>
                  <a:pt x="309" y="288"/>
                </a:lnTo>
                <a:lnTo>
                  <a:pt x="306" y="290"/>
                </a:lnTo>
                <a:lnTo>
                  <a:pt x="303" y="291"/>
                </a:lnTo>
                <a:lnTo>
                  <a:pt x="277" y="306"/>
                </a:lnTo>
                <a:lnTo>
                  <a:pt x="250" y="318"/>
                </a:lnTo>
                <a:lnTo>
                  <a:pt x="223" y="326"/>
                </a:lnTo>
                <a:lnTo>
                  <a:pt x="193" y="327"/>
                </a:lnTo>
                <a:lnTo>
                  <a:pt x="163" y="326"/>
                </a:lnTo>
                <a:lnTo>
                  <a:pt x="136" y="318"/>
                </a:lnTo>
                <a:lnTo>
                  <a:pt x="112" y="306"/>
                </a:lnTo>
                <a:lnTo>
                  <a:pt x="91" y="291"/>
                </a:lnTo>
                <a:lnTo>
                  <a:pt x="75" y="270"/>
                </a:lnTo>
                <a:lnTo>
                  <a:pt x="61" y="248"/>
                </a:lnTo>
                <a:lnTo>
                  <a:pt x="55" y="222"/>
                </a:lnTo>
                <a:lnTo>
                  <a:pt x="52" y="192"/>
                </a:lnTo>
                <a:lnTo>
                  <a:pt x="55" y="161"/>
                </a:lnTo>
                <a:lnTo>
                  <a:pt x="63" y="134"/>
                </a:lnTo>
                <a:lnTo>
                  <a:pt x="75" y="110"/>
                </a:lnTo>
                <a:lnTo>
                  <a:pt x="93" y="89"/>
                </a:lnTo>
                <a:lnTo>
                  <a:pt x="114" y="71"/>
                </a:lnTo>
                <a:lnTo>
                  <a:pt x="139" y="59"/>
                </a:lnTo>
                <a:lnTo>
                  <a:pt x="166" y="53"/>
                </a:lnTo>
                <a:lnTo>
                  <a:pt x="196" y="50"/>
                </a:lnTo>
                <a:lnTo>
                  <a:pt x="225" y="53"/>
                </a:lnTo>
                <a:lnTo>
                  <a:pt x="249" y="60"/>
                </a:lnTo>
                <a:lnTo>
                  <a:pt x="271" y="72"/>
                </a:lnTo>
                <a:lnTo>
                  <a:pt x="264" y="72"/>
                </a:lnTo>
                <a:lnTo>
                  <a:pt x="253" y="72"/>
                </a:lnTo>
                <a:lnTo>
                  <a:pt x="243" y="72"/>
                </a:lnTo>
                <a:lnTo>
                  <a:pt x="234" y="72"/>
                </a:lnTo>
                <a:lnTo>
                  <a:pt x="229" y="72"/>
                </a:lnTo>
                <a:lnTo>
                  <a:pt x="226" y="72"/>
                </a:lnTo>
                <a:lnTo>
                  <a:pt x="223" y="75"/>
                </a:lnTo>
                <a:lnTo>
                  <a:pt x="220" y="80"/>
                </a:lnTo>
                <a:lnTo>
                  <a:pt x="220" y="81"/>
                </a:lnTo>
                <a:lnTo>
                  <a:pt x="220" y="84"/>
                </a:lnTo>
                <a:lnTo>
                  <a:pt x="214" y="78"/>
                </a:lnTo>
                <a:lnTo>
                  <a:pt x="207" y="74"/>
                </a:lnTo>
                <a:lnTo>
                  <a:pt x="192" y="68"/>
                </a:lnTo>
                <a:lnTo>
                  <a:pt x="174" y="65"/>
                </a:lnTo>
                <a:lnTo>
                  <a:pt x="151" y="68"/>
                </a:lnTo>
                <a:lnTo>
                  <a:pt x="130" y="77"/>
                </a:lnTo>
                <a:lnTo>
                  <a:pt x="112" y="90"/>
                </a:lnTo>
                <a:lnTo>
                  <a:pt x="96" y="110"/>
                </a:lnTo>
                <a:lnTo>
                  <a:pt x="78" y="140"/>
                </a:lnTo>
                <a:lnTo>
                  <a:pt x="69" y="171"/>
                </a:lnTo>
                <a:lnTo>
                  <a:pt x="64" y="207"/>
                </a:lnTo>
                <a:lnTo>
                  <a:pt x="67" y="234"/>
                </a:lnTo>
                <a:lnTo>
                  <a:pt x="75" y="257"/>
                </a:lnTo>
                <a:lnTo>
                  <a:pt x="88" y="276"/>
                </a:lnTo>
                <a:lnTo>
                  <a:pt x="105" y="291"/>
                </a:lnTo>
                <a:lnTo>
                  <a:pt x="126" y="302"/>
                </a:lnTo>
                <a:lnTo>
                  <a:pt x="150" y="305"/>
                </a:lnTo>
                <a:lnTo>
                  <a:pt x="166" y="303"/>
                </a:lnTo>
                <a:lnTo>
                  <a:pt x="180" y="299"/>
                </a:lnTo>
                <a:lnTo>
                  <a:pt x="187" y="294"/>
                </a:lnTo>
                <a:lnTo>
                  <a:pt x="193" y="290"/>
                </a:lnTo>
                <a:lnTo>
                  <a:pt x="201" y="285"/>
                </a:lnTo>
                <a:lnTo>
                  <a:pt x="205" y="293"/>
                </a:lnTo>
                <a:lnTo>
                  <a:pt x="214" y="299"/>
                </a:lnTo>
                <a:lnTo>
                  <a:pt x="225" y="303"/>
                </a:lnTo>
                <a:lnTo>
                  <a:pt x="240" y="305"/>
                </a:lnTo>
                <a:lnTo>
                  <a:pt x="268" y="300"/>
                </a:lnTo>
                <a:lnTo>
                  <a:pt x="297" y="287"/>
                </a:lnTo>
                <a:lnTo>
                  <a:pt x="324" y="266"/>
                </a:lnTo>
                <a:lnTo>
                  <a:pt x="343" y="243"/>
                </a:lnTo>
                <a:lnTo>
                  <a:pt x="355" y="219"/>
                </a:lnTo>
                <a:lnTo>
                  <a:pt x="364" y="191"/>
                </a:lnTo>
                <a:lnTo>
                  <a:pt x="366" y="158"/>
                </a:lnTo>
                <a:lnTo>
                  <a:pt x="364" y="126"/>
                </a:lnTo>
                <a:lnTo>
                  <a:pt x="355" y="98"/>
                </a:lnTo>
                <a:lnTo>
                  <a:pt x="343" y="74"/>
                </a:lnTo>
                <a:lnTo>
                  <a:pt x="325" y="51"/>
                </a:lnTo>
                <a:lnTo>
                  <a:pt x="306" y="35"/>
                </a:lnTo>
                <a:lnTo>
                  <a:pt x="285" y="20"/>
                </a:lnTo>
                <a:lnTo>
                  <a:pt x="259" y="9"/>
                </a:lnTo>
                <a:lnTo>
                  <a:pt x="229" y="3"/>
                </a:lnTo>
                <a:lnTo>
                  <a:pt x="195" y="0"/>
                </a:lnTo>
                <a:lnTo>
                  <a:pt x="160" y="3"/>
                </a:lnTo>
                <a:lnTo>
                  <a:pt x="129" y="9"/>
                </a:lnTo>
                <a:lnTo>
                  <a:pt x="100" y="21"/>
                </a:lnTo>
                <a:lnTo>
                  <a:pt x="75" y="36"/>
                </a:lnTo>
                <a:lnTo>
                  <a:pt x="52" y="57"/>
                </a:lnTo>
                <a:lnTo>
                  <a:pt x="30" y="86"/>
                </a:lnTo>
                <a:lnTo>
                  <a:pt x="13" y="119"/>
                </a:lnTo>
                <a:lnTo>
                  <a:pt x="4" y="155"/>
                </a:lnTo>
                <a:lnTo>
                  <a:pt x="0" y="194"/>
                </a:lnTo>
                <a:lnTo>
                  <a:pt x="4" y="233"/>
                </a:lnTo>
                <a:lnTo>
                  <a:pt x="15" y="269"/>
                </a:lnTo>
                <a:lnTo>
                  <a:pt x="31" y="299"/>
                </a:lnTo>
                <a:lnTo>
                  <a:pt x="55" y="326"/>
                </a:lnTo>
                <a:lnTo>
                  <a:pt x="85" y="348"/>
                </a:lnTo>
                <a:lnTo>
                  <a:pt x="118" y="363"/>
                </a:lnTo>
                <a:lnTo>
                  <a:pt x="154" y="374"/>
                </a:lnTo>
                <a:lnTo>
                  <a:pt x="193" y="377"/>
                </a:lnTo>
                <a:lnTo>
                  <a:pt x="240" y="372"/>
                </a:lnTo>
                <a:lnTo>
                  <a:pt x="286" y="359"/>
                </a:lnTo>
                <a:lnTo>
                  <a:pt x="315" y="344"/>
                </a:lnTo>
                <a:lnTo>
                  <a:pt x="340" y="326"/>
                </a:lnTo>
                <a:lnTo>
                  <a:pt x="363" y="303"/>
                </a:lnTo>
                <a:lnTo>
                  <a:pt x="366" y="300"/>
                </a:lnTo>
                <a:lnTo>
                  <a:pt x="366" y="297"/>
                </a:lnTo>
                <a:lnTo>
                  <a:pt x="364" y="294"/>
                </a:lnTo>
                <a:lnTo>
                  <a:pt x="363" y="291"/>
                </a:lnTo>
                <a:lnTo>
                  <a:pt x="360" y="290"/>
                </a:lnTo>
                <a:lnTo>
                  <a:pt x="357" y="288"/>
                </a:lnTo>
                <a:close/>
                <a:moveTo>
                  <a:pt x="277" y="242"/>
                </a:moveTo>
                <a:lnTo>
                  <a:pt x="265" y="249"/>
                </a:lnTo>
                <a:lnTo>
                  <a:pt x="253" y="251"/>
                </a:lnTo>
                <a:lnTo>
                  <a:pt x="255" y="249"/>
                </a:lnTo>
                <a:lnTo>
                  <a:pt x="255" y="248"/>
                </a:lnTo>
                <a:lnTo>
                  <a:pt x="255" y="246"/>
                </a:lnTo>
                <a:lnTo>
                  <a:pt x="283" y="83"/>
                </a:lnTo>
                <a:lnTo>
                  <a:pt x="283" y="81"/>
                </a:lnTo>
                <a:lnTo>
                  <a:pt x="301" y="104"/>
                </a:lnTo>
                <a:lnTo>
                  <a:pt x="312" y="129"/>
                </a:lnTo>
                <a:lnTo>
                  <a:pt x="315" y="159"/>
                </a:lnTo>
                <a:lnTo>
                  <a:pt x="312" y="186"/>
                </a:lnTo>
                <a:lnTo>
                  <a:pt x="304" y="209"/>
                </a:lnTo>
                <a:lnTo>
                  <a:pt x="292" y="228"/>
                </a:lnTo>
                <a:lnTo>
                  <a:pt x="277" y="242"/>
                </a:lnTo>
                <a:close/>
                <a:moveTo>
                  <a:pt x="130" y="219"/>
                </a:moveTo>
                <a:lnTo>
                  <a:pt x="135" y="182"/>
                </a:lnTo>
                <a:lnTo>
                  <a:pt x="145" y="146"/>
                </a:lnTo>
                <a:lnTo>
                  <a:pt x="154" y="129"/>
                </a:lnTo>
                <a:lnTo>
                  <a:pt x="166" y="119"/>
                </a:lnTo>
                <a:lnTo>
                  <a:pt x="180" y="116"/>
                </a:lnTo>
                <a:lnTo>
                  <a:pt x="187" y="117"/>
                </a:lnTo>
                <a:lnTo>
                  <a:pt x="192" y="119"/>
                </a:lnTo>
                <a:lnTo>
                  <a:pt x="196" y="123"/>
                </a:lnTo>
                <a:lnTo>
                  <a:pt x="202" y="135"/>
                </a:lnTo>
                <a:lnTo>
                  <a:pt x="204" y="149"/>
                </a:lnTo>
                <a:lnTo>
                  <a:pt x="201" y="177"/>
                </a:lnTo>
                <a:lnTo>
                  <a:pt x="195" y="209"/>
                </a:lnTo>
                <a:lnTo>
                  <a:pt x="187" y="230"/>
                </a:lnTo>
                <a:lnTo>
                  <a:pt x="181" y="242"/>
                </a:lnTo>
                <a:lnTo>
                  <a:pt x="175" y="248"/>
                </a:lnTo>
                <a:lnTo>
                  <a:pt x="169" y="252"/>
                </a:lnTo>
                <a:lnTo>
                  <a:pt x="163" y="255"/>
                </a:lnTo>
                <a:lnTo>
                  <a:pt x="156" y="257"/>
                </a:lnTo>
                <a:lnTo>
                  <a:pt x="150" y="255"/>
                </a:lnTo>
                <a:lnTo>
                  <a:pt x="145" y="254"/>
                </a:lnTo>
                <a:lnTo>
                  <a:pt x="142" y="251"/>
                </a:lnTo>
                <a:lnTo>
                  <a:pt x="138" y="246"/>
                </a:lnTo>
                <a:lnTo>
                  <a:pt x="133" y="234"/>
                </a:lnTo>
                <a:lnTo>
                  <a:pt x="130" y="219"/>
                </a:lnTo>
                <a:close/>
              </a:path>
            </a:pathLst>
          </a:custGeom>
          <a:solidFill>
            <a:srgbClr val="FFFFFF"/>
          </a:solidFill>
          <a:ln w="0">
            <a:noFill/>
            <a:round/>
            <a:headEnd/>
            <a:tailEnd/>
          </a:ln>
        </p:spPr>
        <p:txBody>
          <a:bodyPr/>
          <a:lstStyle/>
          <a:p>
            <a:pPr eaLnBrk="0" hangingPunct="0"/>
            <a:endParaRPr lang="en-US" altLang="en-US"/>
          </a:p>
        </p:txBody>
      </p:sp>
      <p:sp>
        <p:nvSpPr>
          <p:cNvPr id="29719" name="Freeform 17"/>
          <p:cNvSpPr>
            <a:spLocks noChangeArrowheads="1"/>
          </p:cNvSpPr>
          <p:nvPr/>
        </p:nvSpPr>
        <p:spPr bwMode="auto">
          <a:xfrm>
            <a:off x="1782366" y="1344613"/>
            <a:ext cx="360759" cy="438150"/>
          </a:xfrm>
          <a:custGeom>
            <a:avLst/>
            <a:gdLst>
              <a:gd name="T0" fmla="*/ 2147483647 w 399"/>
              <a:gd name="T1" fmla="*/ 2147483647 h 369"/>
              <a:gd name="T2" fmla="*/ 2147483647 w 399"/>
              <a:gd name="T3" fmla="*/ 2147483647 h 369"/>
              <a:gd name="T4" fmla="*/ 2147483647 w 399"/>
              <a:gd name="T5" fmla="*/ 2147483647 h 369"/>
              <a:gd name="T6" fmla="*/ 2147483647 w 399"/>
              <a:gd name="T7" fmla="*/ 2147483647 h 369"/>
              <a:gd name="T8" fmla="*/ 2147483647 w 399"/>
              <a:gd name="T9" fmla="*/ 2147483647 h 369"/>
              <a:gd name="T10" fmla="*/ 2147483647 w 399"/>
              <a:gd name="T11" fmla="*/ 2147483647 h 369"/>
              <a:gd name="T12" fmla="*/ 2147483647 w 399"/>
              <a:gd name="T13" fmla="*/ 2147483647 h 369"/>
              <a:gd name="T14" fmla="*/ 2147483647 w 399"/>
              <a:gd name="T15" fmla="*/ 2147483647 h 369"/>
              <a:gd name="T16" fmla="*/ 2147483647 w 399"/>
              <a:gd name="T17" fmla="*/ 2147483647 h 369"/>
              <a:gd name="T18" fmla="*/ 2147483647 w 399"/>
              <a:gd name="T19" fmla="*/ 2147483647 h 369"/>
              <a:gd name="T20" fmla="*/ 2147483647 w 399"/>
              <a:gd name="T21" fmla="*/ 2147483647 h 369"/>
              <a:gd name="T22" fmla="*/ 2147483647 w 399"/>
              <a:gd name="T23" fmla="*/ 2147483647 h 369"/>
              <a:gd name="T24" fmla="*/ 2147483647 w 399"/>
              <a:gd name="T25" fmla="*/ 2147483647 h 369"/>
              <a:gd name="T26" fmla="*/ 2147483647 w 399"/>
              <a:gd name="T27" fmla="*/ 2147483647 h 369"/>
              <a:gd name="T28" fmla="*/ 2147483647 w 399"/>
              <a:gd name="T29" fmla="*/ 2147483647 h 369"/>
              <a:gd name="T30" fmla="*/ 2147483647 w 399"/>
              <a:gd name="T31" fmla="*/ 2147483647 h 369"/>
              <a:gd name="T32" fmla="*/ 2147483647 w 399"/>
              <a:gd name="T33" fmla="*/ 2147483647 h 369"/>
              <a:gd name="T34" fmla="*/ 2147483647 w 399"/>
              <a:gd name="T35" fmla="*/ 2147483647 h 369"/>
              <a:gd name="T36" fmla="*/ 2147483647 w 399"/>
              <a:gd name="T37" fmla="*/ 2147483647 h 369"/>
              <a:gd name="T38" fmla="*/ 0 w 399"/>
              <a:gd name="T39" fmla="*/ 2147483647 h 369"/>
              <a:gd name="T40" fmla="*/ 2147483647 w 399"/>
              <a:gd name="T41" fmla="*/ 2147483647 h 369"/>
              <a:gd name="T42" fmla="*/ 2147483647 w 399"/>
              <a:gd name="T43" fmla="*/ 2147483647 h 369"/>
              <a:gd name="T44" fmla="*/ 2147483647 w 399"/>
              <a:gd name="T45" fmla="*/ 2147483647 h 369"/>
              <a:gd name="T46" fmla="*/ 2147483647 w 399"/>
              <a:gd name="T47" fmla="*/ 2147483647 h 369"/>
              <a:gd name="T48" fmla="*/ 2147483647 w 399"/>
              <a:gd name="T49" fmla="*/ 2147483647 h 369"/>
              <a:gd name="T50" fmla="*/ 2147483647 w 399"/>
              <a:gd name="T51" fmla="*/ 2147483647 h 369"/>
              <a:gd name="T52" fmla="*/ 2147483647 w 399"/>
              <a:gd name="T53" fmla="*/ 2147483647 h 369"/>
              <a:gd name="T54" fmla="*/ 2147483647 w 399"/>
              <a:gd name="T55" fmla="*/ 2147483647 h 369"/>
              <a:gd name="T56" fmla="*/ 2147483647 w 399"/>
              <a:gd name="T57" fmla="*/ 2147483647 h 369"/>
              <a:gd name="T58" fmla="*/ 2147483647 w 399"/>
              <a:gd name="T59" fmla="*/ 2147483647 h 369"/>
              <a:gd name="T60" fmla="*/ 2147483647 w 399"/>
              <a:gd name="T61" fmla="*/ 2147483647 h 369"/>
              <a:gd name="T62" fmla="*/ 2147483647 w 399"/>
              <a:gd name="T63" fmla="*/ 2147483647 h 369"/>
              <a:gd name="T64" fmla="*/ 2147483647 w 399"/>
              <a:gd name="T65" fmla="*/ 2147483647 h 369"/>
              <a:gd name="T66" fmla="*/ 2147483647 w 399"/>
              <a:gd name="T67" fmla="*/ 2147483647 h 369"/>
              <a:gd name="T68" fmla="*/ 2147483647 w 399"/>
              <a:gd name="T69" fmla="*/ 2147483647 h 369"/>
              <a:gd name="T70" fmla="*/ 2147483647 w 399"/>
              <a:gd name="T71" fmla="*/ 2147483647 h 36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99"/>
              <a:gd name="T109" fmla="*/ 0 h 369"/>
              <a:gd name="T110" fmla="*/ 399 w 399"/>
              <a:gd name="T111" fmla="*/ 369 h 36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99" h="369">
                <a:moveTo>
                  <a:pt x="324" y="143"/>
                </a:moveTo>
                <a:lnTo>
                  <a:pt x="333" y="146"/>
                </a:lnTo>
                <a:lnTo>
                  <a:pt x="342" y="146"/>
                </a:lnTo>
                <a:lnTo>
                  <a:pt x="363" y="141"/>
                </a:lnTo>
                <a:lnTo>
                  <a:pt x="383" y="129"/>
                </a:lnTo>
                <a:lnTo>
                  <a:pt x="395" y="111"/>
                </a:lnTo>
                <a:lnTo>
                  <a:pt x="399" y="89"/>
                </a:lnTo>
                <a:lnTo>
                  <a:pt x="398" y="81"/>
                </a:lnTo>
                <a:lnTo>
                  <a:pt x="396" y="72"/>
                </a:lnTo>
                <a:lnTo>
                  <a:pt x="353" y="116"/>
                </a:lnTo>
                <a:lnTo>
                  <a:pt x="309" y="74"/>
                </a:lnTo>
                <a:lnTo>
                  <a:pt x="353" y="30"/>
                </a:lnTo>
                <a:lnTo>
                  <a:pt x="345" y="27"/>
                </a:lnTo>
                <a:lnTo>
                  <a:pt x="336" y="27"/>
                </a:lnTo>
                <a:lnTo>
                  <a:pt x="315" y="32"/>
                </a:lnTo>
                <a:lnTo>
                  <a:pt x="297" y="44"/>
                </a:lnTo>
                <a:lnTo>
                  <a:pt x="288" y="56"/>
                </a:lnTo>
                <a:lnTo>
                  <a:pt x="282" y="69"/>
                </a:lnTo>
                <a:lnTo>
                  <a:pt x="281" y="84"/>
                </a:lnTo>
                <a:lnTo>
                  <a:pt x="281" y="92"/>
                </a:lnTo>
                <a:lnTo>
                  <a:pt x="282" y="101"/>
                </a:lnTo>
                <a:lnTo>
                  <a:pt x="225" y="156"/>
                </a:lnTo>
                <a:lnTo>
                  <a:pt x="143" y="75"/>
                </a:lnTo>
                <a:lnTo>
                  <a:pt x="165" y="53"/>
                </a:lnTo>
                <a:lnTo>
                  <a:pt x="182" y="42"/>
                </a:lnTo>
                <a:lnTo>
                  <a:pt x="204" y="38"/>
                </a:lnTo>
                <a:lnTo>
                  <a:pt x="219" y="39"/>
                </a:lnTo>
                <a:lnTo>
                  <a:pt x="234" y="44"/>
                </a:lnTo>
                <a:lnTo>
                  <a:pt x="212" y="20"/>
                </a:lnTo>
                <a:lnTo>
                  <a:pt x="189" y="5"/>
                </a:lnTo>
                <a:lnTo>
                  <a:pt x="167" y="0"/>
                </a:lnTo>
                <a:lnTo>
                  <a:pt x="147" y="5"/>
                </a:lnTo>
                <a:lnTo>
                  <a:pt x="129" y="18"/>
                </a:lnTo>
                <a:lnTo>
                  <a:pt x="107" y="41"/>
                </a:lnTo>
                <a:lnTo>
                  <a:pt x="96" y="30"/>
                </a:lnTo>
                <a:lnTo>
                  <a:pt x="57" y="69"/>
                </a:lnTo>
                <a:lnTo>
                  <a:pt x="66" y="80"/>
                </a:lnTo>
                <a:lnTo>
                  <a:pt x="44" y="104"/>
                </a:lnTo>
                <a:lnTo>
                  <a:pt x="33" y="93"/>
                </a:lnTo>
                <a:lnTo>
                  <a:pt x="0" y="126"/>
                </a:lnTo>
                <a:lnTo>
                  <a:pt x="56" y="182"/>
                </a:lnTo>
                <a:lnTo>
                  <a:pt x="89" y="149"/>
                </a:lnTo>
                <a:lnTo>
                  <a:pt x="80" y="140"/>
                </a:lnTo>
                <a:lnTo>
                  <a:pt x="102" y="116"/>
                </a:lnTo>
                <a:lnTo>
                  <a:pt x="183" y="200"/>
                </a:lnTo>
                <a:lnTo>
                  <a:pt x="129" y="254"/>
                </a:lnTo>
                <a:lnTo>
                  <a:pt x="122" y="252"/>
                </a:lnTo>
                <a:lnTo>
                  <a:pt x="113" y="251"/>
                </a:lnTo>
                <a:lnTo>
                  <a:pt x="98" y="254"/>
                </a:lnTo>
                <a:lnTo>
                  <a:pt x="84" y="258"/>
                </a:lnTo>
                <a:lnTo>
                  <a:pt x="72" y="267"/>
                </a:lnTo>
                <a:lnTo>
                  <a:pt x="60" y="287"/>
                </a:lnTo>
                <a:lnTo>
                  <a:pt x="56" y="308"/>
                </a:lnTo>
                <a:lnTo>
                  <a:pt x="57" y="317"/>
                </a:lnTo>
                <a:lnTo>
                  <a:pt x="59" y="324"/>
                </a:lnTo>
                <a:lnTo>
                  <a:pt x="102" y="281"/>
                </a:lnTo>
                <a:lnTo>
                  <a:pt x="146" y="324"/>
                </a:lnTo>
                <a:lnTo>
                  <a:pt x="102" y="368"/>
                </a:lnTo>
                <a:lnTo>
                  <a:pt x="110" y="369"/>
                </a:lnTo>
                <a:lnTo>
                  <a:pt x="117" y="369"/>
                </a:lnTo>
                <a:lnTo>
                  <a:pt x="132" y="368"/>
                </a:lnTo>
                <a:lnTo>
                  <a:pt x="146" y="362"/>
                </a:lnTo>
                <a:lnTo>
                  <a:pt x="158" y="353"/>
                </a:lnTo>
                <a:lnTo>
                  <a:pt x="170" y="335"/>
                </a:lnTo>
                <a:lnTo>
                  <a:pt x="174" y="312"/>
                </a:lnTo>
                <a:lnTo>
                  <a:pt x="174" y="305"/>
                </a:lnTo>
                <a:lnTo>
                  <a:pt x="171" y="296"/>
                </a:lnTo>
                <a:lnTo>
                  <a:pt x="224" y="243"/>
                </a:lnTo>
                <a:lnTo>
                  <a:pt x="345" y="369"/>
                </a:lnTo>
                <a:lnTo>
                  <a:pt x="395" y="318"/>
                </a:lnTo>
                <a:lnTo>
                  <a:pt x="269" y="198"/>
                </a:lnTo>
                <a:lnTo>
                  <a:pt x="324" y="143"/>
                </a:lnTo>
                <a:close/>
              </a:path>
            </a:pathLst>
          </a:custGeom>
          <a:solidFill>
            <a:srgbClr val="FFFFFF"/>
          </a:solidFill>
          <a:ln w="0">
            <a:noFill/>
            <a:round/>
            <a:headEnd/>
            <a:tailEnd/>
          </a:ln>
        </p:spPr>
        <p:txBody>
          <a:bodyPr/>
          <a:lstStyle/>
          <a:p>
            <a:pPr eaLnBrk="0" hangingPunct="0"/>
            <a:endParaRPr lang="en-US" altLang="en-US"/>
          </a:p>
        </p:txBody>
      </p:sp>
      <p:sp>
        <p:nvSpPr>
          <p:cNvPr id="29720" name="TextBox 28"/>
          <p:cNvSpPr txBox="1">
            <a:spLocks noChangeArrowheads="1"/>
          </p:cNvSpPr>
          <p:nvPr/>
        </p:nvSpPr>
        <p:spPr bwMode="auto">
          <a:xfrm>
            <a:off x="2968228" y="1336675"/>
            <a:ext cx="1696298" cy="461665"/>
          </a:xfrm>
          <a:prstGeom prst="rect">
            <a:avLst/>
          </a:prstGeom>
          <a:noFill/>
          <a:ln w="9525">
            <a:noFill/>
            <a:miter lim="800000"/>
            <a:headEnd/>
            <a:tailEnd/>
          </a:ln>
        </p:spPr>
        <p:txBody>
          <a:bodyPr wrap="none">
            <a:spAutoFit/>
          </a:bodyPr>
          <a:lstStyle/>
          <a:p>
            <a:pPr algn="ctr"/>
            <a:r>
              <a:rPr lang="en-US" sz="2400" b="1" dirty="0">
                <a:latin typeface="Segoe UI bold" pitchFamily="34" charset="0"/>
                <a:ea typeface="Segoe UI bold" pitchFamily="34" charset="0"/>
                <a:cs typeface="Segoe UI bold" pitchFamily="34" charset="0"/>
              </a:rPr>
              <a:t>MỞ ĐOẠN</a:t>
            </a:r>
          </a:p>
        </p:txBody>
      </p:sp>
      <p:sp>
        <p:nvSpPr>
          <p:cNvPr id="29721" name="TextBox 130"/>
          <p:cNvSpPr txBox="1">
            <a:spLocks noChangeArrowheads="1"/>
          </p:cNvSpPr>
          <p:nvPr/>
        </p:nvSpPr>
        <p:spPr bwMode="auto">
          <a:xfrm>
            <a:off x="2667001" y="3581400"/>
            <a:ext cx="2133600" cy="461665"/>
          </a:xfrm>
          <a:prstGeom prst="rect">
            <a:avLst/>
          </a:prstGeom>
          <a:noFill/>
          <a:ln w="9525">
            <a:noFill/>
            <a:miter lim="800000"/>
            <a:headEnd/>
            <a:tailEnd/>
          </a:ln>
        </p:spPr>
        <p:txBody>
          <a:bodyPr wrap="square">
            <a:spAutoFit/>
          </a:bodyPr>
          <a:lstStyle/>
          <a:p>
            <a:pPr algn="ctr"/>
            <a:r>
              <a:rPr lang="en-US" sz="2400" b="1" dirty="0">
                <a:latin typeface="Segoe UI bold" pitchFamily="34" charset="0"/>
                <a:ea typeface="Segoe UI bold" pitchFamily="34" charset="0"/>
                <a:cs typeface="Segoe UI bold" pitchFamily="34" charset="0"/>
              </a:rPr>
              <a:t>THÂN ĐOẠN</a:t>
            </a:r>
          </a:p>
        </p:txBody>
      </p:sp>
      <p:sp>
        <p:nvSpPr>
          <p:cNvPr id="48" name="Freeform 47"/>
          <p:cNvSpPr/>
          <p:nvPr/>
        </p:nvSpPr>
        <p:spPr>
          <a:xfrm>
            <a:off x="1219200" y="5181600"/>
            <a:ext cx="1770459" cy="944563"/>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ln/>
        </p:spPr>
        <p:style>
          <a:lnRef idx="1">
            <a:schemeClr val="accent1"/>
          </a:lnRef>
          <a:fillRef idx="2">
            <a:schemeClr val="accent1"/>
          </a:fillRef>
          <a:effectRef idx="1">
            <a:schemeClr val="accent1"/>
          </a:effectRef>
          <a:fontRef idx="minor">
            <a:schemeClr val="dk1"/>
          </a:fontRef>
        </p:style>
        <p:txBody>
          <a:bodyPr lIns="544671" tIns="36195" rIns="472281" bIns="36195" anchor="ctr"/>
          <a:lstStyle/>
          <a:p>
            <a:pPr algn="ctr" defTabSz="2533650">
              <a:lnSpc>
                <a:spcPct val="90000"/>
              </a:lnSpc>
              <a:spcAft>
                <a:spcPct val="35000"/>
              </a:spcAft>
              <a:defRPr/>
            </a:pPr>
            <a:endParaRPr lang="en-US" altLang="en-US" sz="5700">
              <a:solidFill>
                <a:srgbClr val="C2C2C2"/>
              </a:solidFill>
              <a:cs typeface="Arial" pitchFamily="34" charset="0"/>
            </a:endParaRPr>
          </a:p>
        </p:txBody>
      </p:sp>
      <p:sp>
        <p:nvSpPr>
          <p:cNvPr id="49" name="Freeform 120"/>
          <p:cNvSpPr>
            <a:spLocks noEditPoints="1"/>
          </p:cNvSpPr>
          <p:nvPr/>
        </p:nvSpPr>
        <p:spPr bwMode="auto">
          <a:xfrm>
            <a:off x="1828800" y="5257800"/>
            <a:ext cx="416719" cy="635000"/>
          </a:xfrm>
          <a:custGeom>
            <a:avLst/>
            <a:gdLst/>
            <a:ahLst/>
            <a:cxnLst>
              <a:cxn ang="0">
                <a:pos x="118" y="0"/>
              </a:cxn>
              <a:cxn ang="0">
                <a:pos x="80" y="6"/>
              </a:cxn>
              <a:cxn ang="0">
                <a:pos x="48" y="22"/>
              </a:cxn>
              <a:cxn ang="0">
                <a:pos x="22" y="48"/>
              </a:cxn>
              <a:cxn ang="0">
                <a:pos x="6" y="80"/>
              </a:cxn>
              <a:cxn ang="0">
                <a:pos x="0" y="118"/>
              </a:cxn>
              <a:cxn ang="0">
                <a:pos x="4" y="150"/>
              </a:cxn>
              <a:cxn ang="0">
                <a:pos x="18" y="180"/>
              </a:cxn>
              <a:cxn ang="0">
                <a:pos x="38" y="204"/>
              </a:cxn>
              <a:cxn ang="0">
                <a:pos x="64" y="222"/>
              </a:cxn>
              <a:cxn ang="0">
                <a:pos x="64" y="276"/>
              </a:cxn>
              <a:cxn ang="0">
                <a:pos x="172" y="276"/>
              </a:cxn>
              <a:cxn ang="0">
                <a:pos x="172" y="222"/>
              </a:cxn>
              <a:cxn ang="0">
                <a:pos x="198" y="202"/>
              </a:cxn>
              <a:cxn ang="0">
                <a:pos x="216" y="178"/>
              </a:cxn>
              <a:cxn ang="0">
                <a:pos x="230" y="150"/>
              </a:cxn>
              <a:cxn ang="0">
                <a:pos x="234" y="118"/>
              </a:cxn>
              <a:cxn ang="0">
                <a:pos x="228" y="80"/>
              </a:cxn>
              <a:cxn ang="0">
                <a:pos x="212" y="48"/>
              </a:cxn>
              <a:cxn ang="0">
                <a:pos x="186" y="22"/>
              </a:cxn>
              <a:cxn ang="0">
                <a:pos x="154" y="6"/>
              </a:cxn>
              <a:cxn ang="0">
                <a:pos x="118" y="0"/>
              </a:cxn>
              <a:cxn ang="0">
                <a:pos x="140" y="206"/>
              </a:cxn>
              <a:cxn ang="0">
                <a:pos x="140" y="250"/>
              </a:cxn>
              <a:cxn ang="0">
                <a:pos x="94" y="250"/>
              </a:cxn>
              <a:cxn ang="0">
                <a:pos x="94" y="206"/>
              </a:cxn>
              <a:cxn ang="0">
                <a:pos x="66" y="194"/>
              </a:cxn>
              <a:cxn ang="0">
                <a:pos x="46" y="174"/>
              </a:cxn>
              <a:cxn ang="0">
                <a:pos x="32" y="150"/>
              </a:cxn>
              <a:cxn ang="0">
                <a:pos x="28" y="120"/>
              </a:cxn>
              <a:cxn ang="0">
                <a:pos x="32" y="92"/>
              </a:cxn>
              <a:cxn ang="0">
                <a:pos x="44" y="68"/>
              </a:cxn>
              <a:cxn ang="0">
                <a:pos x="64" y="48"/>
              </a:cxn>
              <a:cxn ang="0">
                <a:pos x="88" y="36"/>
              </a:cxn>
              <a:cxn ang="0">
                <a:pos x="116" y="30"/>
              </a:cxn>
              <a:cxn ang="0">
                <a:pos x="144" y="36"/>
              </a:cxn>
              <a:cxn ang="0">
                <a:pos x="168" y="48"/>
              </a:cxn>
              <a:cxn ang="0">
                <a:pos x="188" y="68"/>
              </a:cxn>
              <a:cxn ang="0">
                <a:pos x="200" y="92"/>
              </a:cxn>
              <a:cxn ang="0">
                <a:pos x="206" y="120"/>
              </a:cxn>
              <a:cxn ang="0">
                <a:pos x="200" y="150"/>
              </a:cxn>
              <a:cxn ang="0">
                <a:pos x="186" y="174"/>
              </a:cxn>
              <a:cxn ang="0">
                <a:pos x="166" y="194"/>
              </a:cxn>
              <a:cxn ang="0">
                <a:pos x="140" y="206"/>
              </a:cxn>
            </a:cxnLst>
            <a:rect l="0" t="0" r="r" b="b"/>
            <a:pathLst>
              <a:path w="234" h="276">
                <a:moveTo>
                  <a:pt x="118" y="0"/>
                </a:moveTo>
                <a:lnTo>
                  <a:pt x="80" y="6"/>
                </a:lnTo>
                <a:lnTo>
                  <a:pt x="48" y="22"/>
                </a:lnTo>
                <a:lnTo>
                  <a:pt x="22" y="48"/>
                </a:lnTo>
                <a:lnTo>
                  <a:pt x="6" y="80"/>
                </a:lnTo>
                <a:lnTo>
                  <a:pt x="0" y="118"/>
                </a:lnTo>
                <a:lnTo>
                  <a:pt x="4" y="150"/>
                </a:lnTo>
                <a:lnTo>
                  <a:pt x="18" y="180"/>
                </a:lnTo>
                <a:lnTo>
                  <a:pt x="38" y="204"/>
                </a:lnTo>
                <a:lnTo>
                  <a:pt x="64" y="222"/>
                </a:lnTo>
                <a:lnTo>
                  <a:pt x="64" y="276"/>
                </a:lnTo>
                <a:lnTo>
                  <a:pt x="172" y="276"/>
                </a:lnTo>
                <a:lnTo>
                  <a:pt x="172" y="222"/>
                </a:lnTo>
                <a:lnTo>
                  <a:pt x="198" y="202"/>
                </a:lnTo>
                <a:lnTo>
                  <a:pt x="216" y="178"/>
                </a:lnTo>
                <a:lnTo>
                  <a:pt x="230" y="150"/>
                </a:lnTo>
                <a:lnTo>
                  <a:pt x="234" y="118"/>
                </a:lnTo>
                <a:lnTo>
                  <a:pt x="228" y="80"/>
                </a:lnTo>
                <a:lnTo>
                  <a:pt x="212" y="48"/>
                </a:lnTo>
                <a:lnTo>
                  <a:pt x="186" y="22"/>
                </a:lnTo>
                <a:lnTo>
                  <a:pt x="154" y="6"/>
                </a:lnTo>
                <a:lnTo>
                  <a:pt x="118" y="0"/>
                </a:lnTo>
                <a:close/>
                <a:moveTo>
                  <a:pt x="140" y="206"/>
                </a:moveTo>
                <a:lnTo>
                  <a:pt x="140" y="250"/>
                </a:lnTo>
                <a:lnTo>
                  <a:pt x="94" y="250"/>
                </a:lnTo>
                <a:lnTo>
                  <a:pt x="94" y="206"/>
                </a:lnTo>
                <a:lnTo>
                  <a:pt x="66" y="194"/>
                </a:lnTo>
                <a:lnTo>
                  <a:pt x="46" y="174"/>
                </a:lnTo>
                <a:lnTo>
                  <a:pt x="32" y="150"/>
                </a:lnTo>
                <a:lnTo>
                  <a:pt x="28" y="120"/>
                </a:lnTo>
                <a:lnTo>
                  <a:pt x="32" y="92"/>
                </a:lnTo>
                <a:lnTo>
                  <a:pt x="44" y="68"/>
                </a:lnTo>
                <a:lnTo>
                  <a:pt x="64" y="48"/>
                </a:lnTo>
                <a:lnTo>
                  <a:pt x="88" y="36"/>
                </a:lnTo>
                <a:lnTo>
                  <a:pt x="116" y="30"/>
                </a:lnTo>
                <a:lnTo>
                  <a:pt x="144" y="36"/>
                </a:lnTo>
                <a:lnTo>
                  <a:pt x="168" y="48"/>
                </a:lnTo>
                <a:lnTo>
                  <a:pt x="188" y="68"/>
                </a:lnTo>
                <a:lnTo>
                  <a:pt x="200" y="92"/>
                </a:lnTo>
                <a:lnTo>
                  <a:pt x="206" y="120"/>
                </a:lnTo>
                <a:lnTo>
                  <a:pt x="200" y="150"/>
                </a:lnTo>
                <a:lnTo>
                  <a:pt x="186" y="174"/>
                </a:lnTo>
                <a:lnTo>
                  <a:pt x="166" y="194"/>
                </a:lnTo>
                <a:lnTo>
                  <a:pt x="140" y="206"/>
                </a:lnTo>
                <a:close/>
              </a:path>
            </a:pathLst>
          </a:custGeom>
          <a:ln/>
        </p:spPr>
        <p:style>
          <a:lnRef idx="3">
            <a:schemeClr val="lt1"/>
          </a:lnRef>
          <a:fillRef idx="1">
            <a:schemeClr val="accent1"/>
          </a:fillRef>
          <a:effectRef idx="1">
            <a:schemeClr val="accent1"/>
          </a:effectRef>
          <a:fontRef idx="minor">
            <a:schemeClr val="lt1"/>
          </a:fontRef>
        </p:style>
        <p:txBody>
          <a:bodyPr/>
          <a:lstStyle/>
          <a:p>
            <a:pPr fontAlgn="auto">
              <a:spcBef>
                <a:spcPts val="0"/>
              </a:spcBef>
              <a:spcAft>
                <a:spcPts val="0"/>
              </a:spcAft>
              <a:buFontTx/>
              <a:buNone/>
              <a:defRPr/>
            </a:pPr>
            <a:endParaRPr lang="en-US"/>
          </a:p>
        </p:txBody>
      </p:sp>
      <p:sp>
        <p:nvSpPr>
          <p:cNvPr id="50" name="Freeform 49"/>
          <p:cNvSpPr/>
          <p:nvPr/>
        </p:nvSpPr>
        <p:spPr>
          <a:xfrm>
            <a:off x="2819400" y="5257800"/>
            <a:ext cx="1469231" cy="752475"/>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dirty="0">
              <a:solidFill>
                <a:srgbClr val="878787"/>
              </a:solidFill>
              <a:cs typeface="Arial" pitchFamily="34" charset="0"/>
            </a:endParaRPr>
          </a:p>
        </p:txBody>
      </p:sp>
      <p:sp>
        <p:nvSpPr>
          <p:cNvPr id="29727" name="TextBox 50"/>
          <p:cNvSpPr txBox="1">
            <a:spLocks noChangeArrowheads="1"/>
          </p:cNvSpPr>
          <p:nvPr/>
        </p:nvSpPr>
        <p:spPr bwMode="auto">
          <a:xfrm>
            <a:off x="3048000" y="5181600"/>
            <a:ext cx="1101329" cy="830997"/>
          </a:xfrm>
          <a:prstGeom prst="rect">
            <a:avLst/>
          </a:prstGeom>
          <a:noFill/>
          <a:ln w="9525">
            <a:noFill/>
            <a:miter lim="800000"/>
            <a:headEnd/>
            <a:tailEnd/>
          </a:ln>
        </p:spPr>
        <p:txBody>
          <a:bodyPr wrap="square">
            <a:spAutoFit/>
          </a:bodyPr>
          <a:lstStyle/>
          <a:p>
            <a:r>
              <a:rPr lang="en-US" sz="2400" b="1" dirty="0">
                <a:latin typeface="Segoe UI bold" pitchFamily="34" charset="0"/>
              </a:rPr>
              <a:t>KẾT ĐOẠN</a:t>
            </a:r>
          </a:p>
        </p:txBody>
      </p:sp>
      <p:sp>
        <p:nvSpPr>
          <p:cNvPr id="29728" name="TextBox 38"/>
          <p:cNvSpPr txBox="1">
            <a:spLocks noChangeArrowheads="1"/>
          </p:cNvSpPr>
          <p:nvPr/>
        </p:nvSpPr>
        <p:spPr bwMode="auto">
          <a:xfrm>
            <a:off x="4566047" y="5740401"/>
            <a:ext cx="523875" cy="708025"/>
          </a:xfrm>
          <a:prstGeom prst="rect">
            <a:avLst/>
          </a:prstGeom>
          <a:noFill/>
          <a:ln w="9525">
            <a:noFill/>
            <a:miter lim="800000"/>
            <a:headEnd/>
            <a:tailEnd/>
          </a:ln>
        </p:spPr>
        <p:txBody>
          <a:bodyPr anchor="ctr">
            <a:spAutoFit/>
          </a:bodyPr>
          <a:lstStyle/>
          <a:p>
            <a:pPr algn="ctr"/>
            <a:r>
              <a:rPr lang="en-US" sz="4000">
                <a:solidFill>
                  <a:srgbClr val="FFFFFF"/>
                </a:solidFill>
                <a:ea typeface="Segoe UI Semilight" pitchFamily="34" charset="0"/>
                <a:cs typeface="Segoe UI Semilight" pitchFamily="34" charset="0"/>
                <a:sym typeface="Webdings" pitchFamily="18" charset="2"/>
              </a:rPr>
              <a:t></a:t>
            </a:r>
            <a:endParaRPr lang="en-US" sz="4000">
              <a:solidFill>
                <a:srgbClr val="FFFFFF"/>
              </a:solidFill>
              <a:ea typeface="Segoe UI Semilight" pitchFamily="34" charset="0"/>
              <a:cs typeface="Segoe UI Semilight" pitchFamily="34" charset="0"/>
            </a:endParaRPr>
          </a:p>
        </p:txBody>
      </p:sp>
      <p:sp>
        <p:nvSpPr>
          <p:cNvPr id="29729" name="Rectangle 52"/>
          <p:cNvSpPr>
            <a:spLocks noChangeArrowheads="1"/>
          </p:cNvSpPr>
          <p:nvPr/>
        </p:nvSpPr>
        <p:spPr bwMode="auto">
          <a:xfrm>
            <a:off x="4592241" y="5903914"/>
            <a:ext cx="415499" cy="369332"/>
          </a:xfrm>
          <a:prstGeom prst="rect">
            <a:avLst/>
          </a:prstGeom>
          <a:noFill/>
          <a:ln w="9525">
            <a:noFill/>
            <a:miter lim="800000"/>
            <a:headEnd/>
            <a:tailEnd/>
          </a:ln>
        </p:spPr>
        <p:txBody>
          <a:bodyPr wrap="none">
            <a:spAutoFit/>
          </a:bodyPr>
          <a:lstStyle/>
          <a:p>
            <a:pPr algn="ctr"/>
            <a:r>
              <a:rPr lang="en-US">
                <a:solidFill>
                  <a:srgbClr val="FFFFFF"/>
                </a:solidFill>
                <a:ea typeface="Segoe UI Semilight" pitchFamily="34" charset="0"/>
                <a:cs typeface="Segoe UI Semilight" pitchFamily="34" charset="0"/>
                <a:sym typeface="Webdings" pitchFamily="18" charset="2"/>
              </a:rPr>
              <a:t></a:t>
            </a:r>
            <a:endParaRPr lang="en-US">
              <a:solidFill>
                <a:srgbClr val="FFFFFF"/>
              </a:solidFill>
              <a:ea typeface="Segoe UI Semilight" pitchFamily="34" charset="0"/>
              <a:cs typeface="Segoe UI Semilight" pitchFamily="34" charset="0"/>
            </a:endParaRPr>
          </a:p>
        </p:txBody>
      </p:sp>
      <p:sp>
        <p:nvSpPr>
          <p:cNvPr id="54" name="Flowchart: Connector 53"/>
          <p:cNvSpPr/>
          <p:nvPr/>
        </p:nvSpPr>
        <p:spPr>
          <a:xfrm>
            <a:off x="4495800" y="4953000"/>
            <a:ext cx="311944" cy="962025"/>
          </a:xfrm>
          <a:prstGeom prst="flowChartConnector">
            <a:avLst/>
          </a:prstGeom>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a:p>
        </p:txBody>
      </p:sp>
      <p:sp>
        <p:nvSpPr>
          <p:cNvPr id="29731" name="TextBox 38"/>
          <p:cNvSpPr txBox="1">
            <a:spLocks noChangeArrowheads="1"/>
          </p:cNvSpPr>
          <p:nvPr/>
        </p:nvSpPr>
        <p:spPr bwMode="auto">
          <a:xfrm>
            <a:off x="4495800" y="5257800"/>
            <a:ext cx="495300" cy="707886"/>
          </a:xfrm>
          <a:prstGeom prst="rect">
            <a:avLst/>
          </a:prstGeom>
          <a:noFill/>
          <a:ln w="9525">
            <a:noFill/>
            <a:miter lim="800000"/>
            <a:headEnd/>
            <a:tailEnd/>
          </a:ln>
        </p:spPr>
        <p:txBody>
          <a:bodyPr wrap="square" anchor="ctr">
            <a:spAutoFit/>
          </a:bodyPr>
          <a:lstStyle/>
          <a:p>
            <a:pPr algn="ctr"/>
            <a:r>
              <a:rPr lang="en-US" sz="4000" dirty="0">
                <a:solidFill>
                  <a:srgbClr val="FFFFFF"/>
                </a:solidFill>
                <a:ea typeface="Segoe UI Semilight" pitchFamily="34" charset="0"/>
                <a:cs typeface="Segoe UI Semilight" pitchFamily="34" charset="0"/>
                <a:sym typeface="Webdings" pitchFamily="18" charset="2"/>
              </a:rPr>
              <a:t></a:t>
            </a:r>
            <a:endParaRPr lang="en-US" sz="4000" dirty="0">
              <a:solidFill>
                <a:srgbClr val="FFFFFF"/>
              </a:solidFill>
              <a:ea typeface="Segoe UI Semilight" pitchFamily="34" charset="0"/>
              <a:cs typeface="Segoe UI Semilight" pitchFamily="34" charset="0"/>
            </a:endParaRPr>
          </a:p>
        </p:txBody>
      </p:sp>
      <p:sp>
        <p:nvSpPr>
          <p:cNvPr id="29732" name="TextBox 8"/>
          <p:cNvSpPr txBox="1">
            <a:spLocks noChangeArrowheads="1"/>
          </p:cNvSpPr>
          <p:nvPr/>
        </p:nvSpPr>
        <p:spPr bwMode="auto">
          <a:xfrm>
            <a:off x="5226844" y="5486400"/>
            <a:ext cx="3917156" cy="523220"/>
          </a:xfrm>
          <a:prstGeom prst="rect">
            <a:avLst/>
          </a:prstGeom>
          <a:noFill/>
          <a:ln w="9525">
            <a:noFill/>
            <a:miter lim="800000"/>
            <a:headEnd/>
            <a:tailEnd/>
          </a:ln>
        </p:spPr>
        <p:txBody>
          <a:bodyPr wrap="square">
            <a:spAutoFit/>
          </a:bodyPr>
          <a:lstStyle/>
          <a:p>
            <a:pPr marL="171450" indent="-171450">
              <a:spcAft>
                <a:spcPts val="600"/>
              </a:spcAft>
              <a:buClr>
                <a:srgbClr val="929292"/>
              </a:buClr>
              <a:buFont typeface="Wingdings" pitchFamily="2" charset="2"/>
              <a:buChar char="§"/>
            </a:pPr>
            <a:r>
              <a:rPr lang="en-US" sz="2800" dirty="0" err="1">
                <a:ea typeface="Segoe UI Semilight" pitchFamily="34" charset="0"/>
                <a:cs typeface="Segoe UI Semilight" pitchFamily="34" charset="0"/>
              </a:rPr>
              <a:t>Khẳng</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định</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vấn</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đề</a:t>
            </a:r>
            <a:r>
              <a:rPr lang="en-US" sz="2800" dirty="0">
                <a:ea typeface="Segoe UI Semilight" pitchFamily="34" charset="0"/>
                <a:cs typeface="Segoe UI Semilight" pitchFamily="34" charset="0"/>
              </a:rPr>
              <a:t> </a:t>
            </a:r>
            <a:endParaRPr lang="vi-VN" sz="2800" dirty="0">
              <a:ea typeface="Segoe UI Semilight" pitchFamily="34" charset="0"/>
              <a:cs typeface="Segoe UI Semilight" pitchFamily="34" charset="0"/>
            </a:endParaRPr>
          </a:p>
        </p:txBody>
      </p:sp>
    </p:spTree>
  </p:cSld>
  <p:clrMapOvr>
    <a:masterClrMapping/>
  </p:clrMapOvr>
  <p:transition spd="slow">
    <p:push/>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Pictures\lonely-pink-flower-on-white-background_23-2147601156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0" y="13855"/>
            <a:ext cx="9151309"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310" y="316468"/>
            <a:ext cx="3048000" cy="492443"/>
          </a:xfrm>
          <a:prstGeom prst="rect">
            <a:avLst/>
          </a:prstGeom>
          <a:noFill/>
        </p:spPr>
        <p:txBody>
          <a:bodyPr wrap="square" rtlCol="0">
            <a:spAutoFit/>
          </a:bodyPr>
          <a:lstStyle/>
          <a:p>
            <a:r>
              <a:rPr lang="es-BO" sz="2600" b="1">
                <a:solidFill>
                  <a:srgbClr val="FF0000"/>
                </a:solidFill>
                <a:latin typeface="Times New Roman" pitchFamily="18" charset="0"/>
                <a:cs typeface="Times New Roman" pitchFamily="18" charset="0"/>
              </a:rPr>
              <a:t> </a:t>
            </a:r>
            <a:endParaRPr lang="en-US" sz="2600">
              <a:solidFill>
                <a:srgbClr val="FF0000"/>
              </a:solidFill>
              <a:latin typeface="Times New Roman" pitchFamily="18" charset="0"/>
              <a:cs typeface="Times New Roman" pitchFamily="18" charset="0"/>
            </a:endParaRPr>
          </a:p>
        </p:txBody>
      </p:sp>
      <p:sp>
        <p:nvSpPr>
          <p:cNvPr id="5" name="TextBox 4"/>
          <p:cNvSpPr txBox="1"/>
          <p:nvPr/>
        </p:nvSpPr>
        <p:spPr>
          <a:xfrm>
            <a:off x="0" y="468867"/>
            <a:ext cx="3048000" cy="492443"/>
          </a:xfrm>
          <a:prstGeom prst="rect">
            <a:avLst/>
          </a:prstGeom>
          <a:noFill/>
        </p:spPr>
        <p:txBody>
          <a:bodyPr wrap="square" rtlCol="0">
            <a:spAutoFit/>
          </a:bodyPr>
          <a:lstStyle/>
          <a:p>
            <a:r>
              <a:rPr lang="es-BO" sz="2600" b="1">
                <a:solidFill>
                  <a:srgbClr val="FF0000"/>
                </a:solidFill>
                <a:latin typeface="Times New Roman" pitchFamily="18" charset="0"/>
                <a:cs typeface="Times New Roman" pitchFamily="18" charset="0"/>
              </a:rPr>
              <a:t>2. Kĩ năng: </a:t>
            </a:r>
            <a:endParaRPr lang="en-US" sz="2600">
              <a:solidFill>
                <a:srgbClr val="FF0000"/>
              </a:solidFill>
              <a:latin typeface="Times New Roman" pitchFamily="18" charset="0"/>
              <a:cs typeface="Times New Roman" pitchFamily="18" charset="0"/>
            </a:endParaRPr>
          </a:p>
        </p:txBody>
      </p:sp>
      <p:sp>
        <p:nvSpPr>
          <p:cNvPr id="6" name="Rectangle 5"/>
          <p:cNvSpPr/>
          <p:nvPr/>
        </p:nvSpPr>
        <p:spPr>
          <a:xfrm>
            <a:off x="-7311" y="1120639"/>
            <a:ext cx="9151310" cy="2308324"/>
          </a:xfrm>
          <a:prstGeom prst="rect">
            <a:avLst/>
          </a:prstGeom>
        </p:spPr>
        <p:txBody>
          <a:bodyPr wrap="square">
            <a:spAutoFit/>
          </a:bodyPr>
          <a:lstStyle/>
          <a:p>
            <a:r>
              <a:rPr lang="es-BO" sz="2400">
                <a:latin typeface="Times New Roman" pitchFamily="18" charset="0"/>
                <a:cs typeface="Times New Roman" pitchFamily="18" charset="0"/>
              </a:rPr>
              <a:t>2.1. Phân tích đề: xác định chính xác các yêu cầu của đề (nội dung thể hiện, phạm vi kiến thức, cách thức trình bày)</a:t>
            </a:r>
            <a:endParaRPr lang="en-US" sz="2400">
              <a:latin typeface="Times New Roman" pitchFamily="18" charset="0"/>
              <a:cs typeface="Times New Roman" pitchFamily="18" charset="0"/>
            </a:endParaRPr>
          </a:p>
          <a:p>
            <a:r>
              <a:rPr lang="es-BO" sz="2400">
                <a:latin typeface="Times New Roman" pitchFamily="18" charset="0"/>
                <a:cs typeface="Times New Roman" pitchFamily="18" charset="0"/>
              </a:rPr>
              <a:t>(Lưu ý: các dạng đề, mối quan hệ giữa các câu hỏi trong đề bài)</a:t>
            </a:r>
            <a:endParaRPr lang="en-US" sz="2400">
              <a:latin typeface="Times New Roman" pitchFamily="18" charset="0"/>
              <a:cs typeface="Times New Roman" pitchFamily="18" charset="0"/>
            </a:endParaRPr>
          </a:p>
          <a:p>
            <a:r>
              <a:rPr lang="es-BO" sz="2400">
                <a:latin typeface="Times New Roman" pitchFamily="18" charset="0"/>
                <a:cs typeface="Times New Roman" pitchFamily="18" charset="0"/>
              </a:rPr>
              <a:t>2.2. Xác định, lựa chọn, xử lí ngữ liệu (từ ngữ, hình ảnh, BPTT, câu, chi tiết, …)</a:t>
            </a:r>
            <a:endParaRPr lang="en-US" sz="2400">
              <a:latin typeface="Times New Roman" pitchFamily="18" charset="0"/>
              <a:cs typeface="Times New Roman" pitchFamily="18" charset="0"/>
            </a:endParaRPr>
          </a:p>
          <a:p>
            <a:r>
              <a:rPr lang="es-BO" sz="2400">
                <a:latin typeface="Times New Roman" pitchFamily="18" charset="0"/>
                <a:cs typeface="Times New Roman" pitchFamily="18" charset="0"/>
              </a:rPr>
              <a:t>2.3. Vận dụng kiến thức để hoàn thành bài tập.</a:t>
            </a:r>
            <a:endParaRPr lang="en-US" sz="2400">
              <a:latin typeface="Times New Roman" pitchFamily="18" charset="0"/>
              <a:cs typeface="Times New Roman" pitchFamily="18" charset="0"/>
            </a:endParaRPr>
          </a:p>
        </p:txBody>
      </p:sp>
    </p:spTree>
    <p:extLst>
      <p:ext uri="{BB962C8B-B14F-4D97-AF65-F5344CB8AC3E}">
        <p14:creationId xmlns:p14="http://schemas.microsoft.com/office/powerpoint/2010/main" val="12859996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5029200" cy="461665"/>
          </a:xfrm>
          <a:prstGeom prst="rect">
            <a:avLst/>
          </a:prstGeom>
          <a:noFill/>
        </p:spPr>
        <p:txBody>
          <a:bodyPr wrap="square" rtlCol="0">
            <a:spAutoFit/>
          </a:bodyPr>
          <a:lstStyle/>
          <a:p>
            <a:r>
              <a:rPr lang="en-US" sz="2400" b="1">
                <a:solidFill>
                  <a:srgbClr val="FF0000"/>
                </a:solidFill>
                <a:latin typeface="Times New Roman" pitchFamily="18" charset="0"/>
                <a:cs typeface="Times New Roman" pitchFamily="18" charset="0"/>
              </a:rPr>
              <a:t>2. Các dạng bài tập thường gặp</a:t>
            </a:r>
          </a:p>
        </p:txBody>
      </p:sp>
      <p:sp>
        <p:nvSpPr>
          <p:cNvPr id="5" name="Rectangle 4"/>
          <p:cNvSpPr/>
          <p:nvPr/>
        </p:nvSpPr>
        <p:spPr>
          <a:xfrm>
            <a:off x="-12528" y="457201"/>
            <a:ext cx="4658640" cy="83819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defRPr/>
            </a:pPr>
            <a:r>
              <a:rPr lang="en-US" sz="2400" b="1" dirty="0" err="1">
                <a:solidFill>
                  <a:schemeClr val="tx1"/>
                </a:solidFill>
                <a:latin typeface="Times New Roman" pitchFamily="18" charset="0"/>
                <a:cs typeface="Times New Roman" pitchFamily="18" charset="0"/>
              </a:rPr>
              <a:t>Nhóm</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bài</a:t>
            </a:r>
            <a:endParaRPr lang="en-US" sz="2400" b="1" dirty="0">
              <a:solidFill>
                <a:schemeClr val="tx1"/>
              </a:solidFill>
              <a:latin typeface="Times New Roman" pitchFamily="18" charset="0"/>
              <a:cs typeface="Times New Roman" pitchFamily="18" charset="0"/>
            </a:endParaRPr>
          </a:p>
        </p:txBody>
      </p:sp>
      <p:sp>
        <p:nvSpPr>
          <p:cNvPr id="6" name="Rectangle 5"/>
          <p:cNvSpPr/>
          <p:nvPr/>
        </p:nvSpPr>
        <p:spPr>
          <a:xfrm>
            <a:off x="-12529" y="1295400"/>
            <a:ext cx="4670127" cy="153026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defRPr/>
            </a:pPr>
            <a:r>
              <a:rPr lang="en-US" sz="2300" dirty="0" err="1">
                <a:latin typeface="Times New Roman" pitchFamily="18" charset="0"/>
                <a:cs typeface="Times New Roman" pitchFamily="18" charset="0"/>
              </a:rPr>
              <a:t>Nghị</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luận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về</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một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hiện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tượng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đời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sống</a:t>
            </a:r>
            <a:endParaRPr lang="en-US" sz="2300" dirty="0">
              <a:latin typeface="Times New Roman" pitchFamily="18" charset="0"/>
              <a:cs typeface="Times New Roman" pitchFamily="18" charset="0"/>
            </a:endParaRPr>
          </a:p>
        </p:txBody>
      </p:sp>
      <p:sp>
        <p:nvSpPr>
          <p:cNvPr id="7" name="Rectangle 6"/>
          <p:cNvSpPr/>
          <p:nvPr/>
        </p:nvSpPr>
        <p:spPr>
          <a:xfrm>
            <a:off x="0" y="2743201"/>
            <a:ext cx="4689960" cy="10668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defRPr/>
            </a:pPr>
            <a:r>
              <a:rPr lang="en-US" sz="2300" dirty="0" err="1">
                <a:latin typeface="Times New Roman" pitchFamily="18" charset="0"/>
                <a:cs typeface="Times New Roman" pitchFamily="18" charset="0"/>
              </a:rPr>
              <a:t>Nghị</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luận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về</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một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tư</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tưởng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đạo</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lí</a:t>
            </a:r>
            <a:endParaRPr lang="en-US" sz="2300" dirty="0">
              <a:latin typeface="Times New Roman" pitchFamily="18" charset="0"/>
              <a:cs typeface="Times New Roman" pitchFamily="18" charset="0"/>
            </a:endParaRPr>
          </a:p>
        </p:txBody>
      </p:sp>
      <p:sp>
        <p:nvSpPr>
          <p:cNvPr id="8" name="Rectangle 7"/>
          <p:cNvSpPr/>
          <p:nvPr/>
        </p:nvSpPr>
        <p:spPr>
          <a:xfrm>
            <a:off x="0" y="3810000"/>
            <a:ext cx="4648200" cy="16764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defRPr/>
            </a:pPr>
            <a:r>
              <a:rPr lang="en-US" sz="2300" dirty="0" err="1">
                <a:latin typeface="Times New Roman" pitchFamily="18" charset="0"/>
                <a:cs typeface="Times New Roman" pitchFamily="18" charset="0"/>
              </a:rPr>
              <a:t>Nghị</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luận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về</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một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vấn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đề</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xã</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hội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trong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một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tác</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phẩm</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văn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học</a:t>
            </a:r>
            <a:r>
              <a:rPr lang="en-US" sz="2300" dirty="0">
                <a:latin typeface="Times New Roman" pitchFamily="18" charset="0"/>
                <a:cs typeface="Times New Roman" pitchFamily="18" charset="0"/>
              </a:rPr>
              <a:t> hay </a:t>
            </a:r>
            <a:r>
              <a:rPr lang="en-US" sz="2300" dirty="0" err="1">
                <a:latin typeface="Times New Roman" pitchFamily="18" charset="0"/>
                <a:cs typeface="Times New Roman" pitchFamily="18" charset="0"/>
              </a:rPr>
              <a:t>đoạn</a:t>
            </a:r>
            <a:r>
              <a:rPr lang="en-US" sz="2300" dirty="0">
                <a:latin typeface="Times New Roman" pitchFamily="18" charset="0"/>
                <a:cs typeface="Times New Roman" pitchFamily="18" charset="0"/>
              </a:rPr>
              <a:t> tin </a:t>
            </a:r>
            <a:r>
              <a:rPr lang="en-US" sz="2300" dirty="0" err="1">
                <a:latin typeface="Times New Roman" pitchFamily="18" charset="0"/>
                <a:cs typeface="Times New Roman" pitchFamily="18" charset="0"/>
              </a:rPr>
              <a:t>ngắn</a:t>
            </a:r>
            <a:endParaRPr lang="en-US" sz="2300" dirty="0">
              <a:latin typeface="Times New Roman" pitchFamily="18" charset="0"/>
              <a:cs typeface="Times New Roman" pitchFamily="18" charset="0"/>
            </a:endParaRPr>
          </a:p>
        </p:txBody>
      </p:sp>
      <p:sp>
        <p:nvSpPr>
          <p:cNvPr id="11" name="Rectangle 10"/>
          <p:cNvSpPr/>
          <p:nvPr/>
        </p:nvSpPr>
        <p:spPr>
          <a:xfrm>
            <a:off x="4641937" y="461665"/>
            <a:ext cx="4497888" cy="83373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defRPr/>
            </a:pPr>
            <a:r>
              <a:rPr lang="en-US" sz="2400" b="1" dirty="0" err="1">
                <a:latin typeface="Times New Roman" pitchFamily="18" charset="0"/>
                <a:cs typeface="Times New Roman" pitchFamily="18" charset="0"/>
              </a:rPr>
              <a:t>Kĩ</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năng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cần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lưu</a:t>
            </a:r>
            <a:r>
              <a:rPr lang="en-US" sz="2400" b="1" dirty="0">
                <a:latin typeface="Times New Roman" pitchFamily="18" charset="0"/>
                <a:cs typeface="Times New Roman" pitchFamily="18" charset="0"/>
              </a:rPr>
              <a:t> ý </a:t>
            </a:r>
            <a:r>
              <a:rPr lang="en-US" sz="2400" b="1" dirty="0" err="1">
                <a:latin typeface="Times New Roman" pitchFamily="18" charset="0"/>
                <a:cs typeface="Times New Roman" pitchFamily="18" charset="0"/>
              </a:rPr>
              <a:t>khi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làm</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bài</a:t>
            </a:r>
            <a:endParaRPr lang="en-US" sz="2400" b="1" dirty="0">
              <a:latin typeface="Times New Roman" pitchFamily="18" charset="0"/>
              <a:cs typeface="Times New Roman" pitchFamily="18" charset="0"/>
            </a:endParaRPr>
          </a:p>
        </p:txBody>
      </p:sp>
      <p:sp>
        <p:nvSpPr>
          <p:cNvPr id="12" name="Rectangle 11"/>
          <p:cNvSpPr/>
          <p:nvPr/>
        </p:nvSpPr>
        <p:spPr>
          <a:xfrm>
            <a:off x="4650288" y="1295400"/>
            <a:ext cx="4493712" cy="1524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indent="-285750">
              <a:buFont typeface="Arial" pitchFamily="34" charset="0"/>
              <a:buChar char="•"/>
            </a:pPr>
            <a:r>
              <a:rPr lang="en-US" sz="2000" dirty="0" err="1">
                <a:latin typeface="Times New Roman" pitchFamily="18" charset="0"/>
                <a:cs typeface="Times New Roman" pitchFamily="18" charset="0"/>
              </a:rPr>
              <a:t>Trả</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trực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tiếp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ngắn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gọn</a:t>
            </a:r>
            <a:r>
              <a:rPr lang="en-US" sz="2000" dirty="0">
                <a:latin typeface="Times New Roman" pitchFamily="18" charset="0"/>
                <a:cs typeface="Times New Roman" pitchFamily="18" charset="0"/>
              </a:rPr>
              <a:t> </a:t>
            </a:r>
          </a:p>
          <a:p>
            <a:pPr marL="285750" indent="-285750">
              <a:buFont typeface="Arial" pitchFamily="34" charset="0"/>
              <a:buChar char="•"/>
            </a:pPr>
            <a:r>
              <a:rPr lang="en-US" sz="2000" dirty="0" err="1">
                <a:latin typeface="Times New Roman" pitchFamily="18" charset="0"/>
                <a:cs typeface="Times New Roman" pitchFamily="18" charset="0"/>
              </a:rPr>
              <a:t>Riêng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bài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tập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giới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thiệu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phẩm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thì</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viết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theo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yêu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cầu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đề</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đoạn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văn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hoặc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bài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văn</a:t>
            </a:r>
            <a:r>
              <a:rPr lang="en-US" sz="2000" dirty="0">
                <a:latin typeface="Times New Roman" pitchFamily="18" charset="0"/>
                <a:cs typeface="Times New Roman" pitchFamily="18" charset="0"/>
              </a:rPr>
              <a:t>)</a:t>
            </a:r>
          </a:p>
        </p:txBody>
      </p:sp>
      <p:sp>
        <p:nvSpPr>
          <p:cNvPr id="13" name="Rectangle 12"/>
          <p:cNvSpPr/>
          <p:nvPr/>
        </p:nvSpPr>
        <p:spPr>
          <a:xfrm>
            <a:off x="4637759" y="2743200"/>
            <a:ext cx="4506241" cy="121920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indent="-285750">
              <a:buFont typeface="Arial" pitchFamily="34" charset="0"/>
              <a:buChar char="•"/>
            </a:pPr>
            <a:r>
              <a:rPr lang="en-US" sz="2000" dirty="0" err="1">
                <a:latin typeface="Times New Roman" pitchFamily="18" charset="0"/>
                <a:cs typeface="Times New Roman" pitchFamily="18" charset="0"/>
              </a:rPr>
              <a:t>Trả</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bằng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câu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văn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nối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tiếp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chú</a:t>
            </a:r>
            <a:r>
              <a:rPr lang="en-US" sz="2000" dirty="0">
                <a:latin typeface="Times New Roman" pitchFamily="18" charset="0"/>
                <a:cs typeface="Times New Roman" pitchFamily="18" charset="0"/>
              </a:rPr>
              <a:t> ý </a:t>
            </a:r>
            <a:r>
              <a:rPr lang="en-US" sz="2000" dirty="0" err="1">
                <a:latin typeface="Times New Roman" pitchFamily="18" charset="0"/>
                <a:cs typeface="Times New Roman" pitchFamily="18" charset="0"/>
              </a:rPr>
              <a:t>làm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rõ</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dụng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yếu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tố</a:t>
            </a:r>
            <a:endParaRPr lang="en-US" sz="2000" dirty="0">
              <a:latin typeface="Times New Roman" pitchFamily="18" charset="0"/>
              <a:cs typeface="Times New Roman" pitchFamily="18" charset="0"/>
            </a:endParaRPr>
          </a:p>
        </p:txBody>
      </p:sp>
      <p:sp>
        <p:nvSpPr>
          <p:cNvPr id="14" name="Rectangle 13"/>
          <p:cNvSpPr/>
          <p:nvPr/>
        </p:nvSpPr>
        <p:spPr>
          <a:xfrm>
            <a:off x="4641938" y="3810000"/>
            <a:ext cx="4497888" cy="17526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indent="-285750">
              <a:buFont typeface="Arial" pitchFamily="34" charset="0"/>
              <a:buChar char="•"/>
            </a:pPr>
            <a:r>
              <a:rPr lang="en-US" sz="2000" dirty="0" err="1">
                <a:latin typeface="Times New Roman" pitchFamily="18" charset="0"/>
                <a:cs typeface="Times New Roman" pitchFamily="18" charset="0"/>
              </a:rPr>
              <a:t>Trả</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ngắn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gọn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có</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thể</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bằng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câu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văn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nối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tiếp</a:t>
            </a:r>
            <a:r>
              <a:rPr lang="en-US" sz="2000" dirty="0">
                <a:latin typeface="Times New Roman" pitchFamily="18" charset="0"/>
                <a:cs typeface="Times New Roman" pitchFamily="18" charset="0"/>
              </a:rPr>
              <a:t>),</a:t>
            </a:r>
          </a:p>
          <a:p>
            <a:pPr marL="285750" indent="-285750">
              <a:buFont typeface="Arial" pitchFamily="34" charset="0"/>
              <a:buChar char="•"/>
            </a:pPr>
            <a:r>
              <a:rPr lang="en-US" sz="2000" dirty="0" err="1">
                <a:latin typeface="Times New Roman" pitchFamily="18" charset="0"/>
                <a:cs typeface="Times New Roman" pitchFamily="18" charset="0"/>
              </a:rPr>
              <a:t>Chú</a:t>
            </a:r>
            <a:r>
              <a:rPr lang="en-US" sz="2000" dirty="0">
                <a:latin typeface="Times New Roman" pitchFamily="18" charset="0"/>
                <a:cs typeface="Times New Roman" pitchFamily="18" charset="0"/>
              </a:rPr>
              <a:t> ý </a:t>
            </a:r>
            <a:r>
              <a:rPr lang="en-US" sz="2000" dirty="0" err="1">
                <a:latin typeface="Times New Roman" pitchFamily="18" charset="0"/>
                <a:cs typeface="Times New Roman" pitchFamily="18" charset="0"/>
              </a:rPr>
              <a:t>các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dấu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hiệu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nhận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diện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dụng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yếu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tố</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nghệ</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thuật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dụng</a:t>
            </a:r>
            <a:r>
              <a:rPr lang="en-US" sz="2000" dirty="0">
                <a:latin typeface="Times New Roman" pitchFamily="18" charset="0"/>
                <a:cs typeface="Times New Roman" pitchFamily="18" charset="0"/>
              </a:rPr>
              <a:t> ý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giả</a:t>
            </a:r>
            <a:r>
              <a:rPr lang="en-US" sz="2000" dirty="0">
                <a:latin typeface="Times New Roman" pitchFamily="18" charset="0"/>
                <a:cs typeface="Times New Roman" pitchFamily="18" charset="0"/>
              </a:rPr>
              <a:t>”</a:t>
            </a:r>
          </a:p>
        </p:txBody>
      </p:sp>
      <p:sp>
        <p:nvSpPr>
          <p:cNvPr id="16" name="Rectangle 15"/>
          <p:cNvSpPr/>
          <p:nvPr/>
        </p:nvSpPr>
        <p:spPr>
          <a:xfrm>
            <a:off x="-12529" y="5486400"/>
            <a:ext cx="4689960" cy="140708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300">
                <a:latin typeface="Times New Roman" pitchFamily="18" charset="0"/>
                <a:cs typeface="Times New Roman" pitchFamily="18" charset="0"/>
              </a:rPr>
              <a:t>Khai thác giá trị nội dung</a:t>
            </a:r>
          </a:p>
        </p:txBody>
      </p:sp>
      <p:sp>
        <p:nvSpPr>
          <p:cNvPr id="17" name="Rectangle 16"/>
          <p:cNvSpPr/>
          <p:nvPr/>
        </p:nvSpPr>
        <p:spPr>
          <a:xfrm>
            <a:off x="4641936" y="5486401"/>
            <a:ext cx="4502064" cy="13716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indent="-285750">
              <a:buFont typeface="Arial" pitchFamily="34" charset="0"/>
              <a:buChar char="•"/>
            </a:pPr>
            <a:r>
              <a:rPr lang="en-US" sz="2000" dirty="0" err="1">
                <a:latin typeface="Times New Roman" pitchFamily="18" charset="0"/>
                <a:cs typeface="Times New Roman" pitchFamily="18" charset="0"/>
              </a:rPr>
              <a:t>Trả</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ngắn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gọn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bằng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câu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văn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nối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tiếp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hoặc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viết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đoạn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văn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theo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yêu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cầu</a:t>
            </a:r>
            <a:endParaRPr lang="en-US" sz="2000" dirty="0">
              <a:latin typeface="Times New Roman" pitchFamily="18" charset="0"/>
              <a:cs typeface="Times New Roman" pitchFamily="18" charset="0"/>
            </a:endParaRPr>
          </a:p>
          <a:p>
            <a:pPr marL="285750" indent="-285750">
              <a:buFont typeface="Arial" pitchFamily="34" charset="0"/>
              <a:buChar char="•"/>
            </a:pPr>
            <a:r>
              <a:rPr lang="en-US" sz="2000" dirty="0" err="1">
                <a:latin typeface="Times New Roman" pitchFamily="18" charset="0"/>
                <a:cs typeface="Times New Roman" pitchFamily="18" charset="0"/>
              </a:rPr>
              <a:t>Chú</a:t>
            </a:r>
            <a:r>
              <a:rPr lang="en-US" sz="2000" dirty="0">
                <a:latin typeface="Times New Roman" pitchFamily="18" charset="0"/>
                <a:cs typeface="Times New Roman" pitchFamily="18" charset="0"/>
              </a:rPr>
              <a:t> ý </a:t>
            </a:r>
            <a:r>
              <a:rPr lang="en-US" sz="2000" dirty="0" err="1">
                <a:latin typeface="Times New Roman" pitchFamily="18" charset="0"/>
                <a:cs typeface="Times New Roman" pitchFamily="18" charset="0"/>
              </a:rPr>
              <a:t>hệ</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thống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dẫn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chứng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trình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tự</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sắp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xếp</a:t>
            </a:r>
            <a:r>
              <a:rPr lang="en-US" sz="2000" dirty="0">
                <a:latin typeface="Times New Roman" pitchFamily="18" charset="0"/>
                <a:cs typeface="Times New Roman" pitchFamily="18" charset="0"/>
              </a:rPr>
              <a:t>.</a:t>
            </a:r>
          </a:p>
        </p:txBody>
      </p:sp>
    </p:spTree>
    <p:extLst>
      <p:ext uri="{BB962C8B-B14F-4D97-AF65-F5344CB8AC3E}">
        <p14:creationId xmlns:p14="http://schemas.microsoft.com/office/powerpoint/2010/main" val="360181017"/>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11">
                                            <p:txEl>
                                              <p:pRg st="0" end="0"/>
                                            </p:txEl>
                                          </p:spTgt>
                                        </p:tgtEl>
                                        <p:attrNameLst>
                                          <p:attrName>style.visibility</p:attrName>
                                        </p:attrNameLst>
                                      </p:cBhvr>
                                      <p:to>
                                        <p:strVal val="visible"/>
                                      </p:to>
                                    </p:set>
                                    <p:animEffect transition="in" filter="randombar(horizontal)">
                                      <p:cBhvr>
                                        <p:cTn id="10" dur="500"/>
                                        <p:tgtEl>
                                          <p:spTgt spid="1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checkerboard(across)">
                                      <p:cBhvr>
                                        <p:cTn id="15" dur="500"/>
                                        <p:tgtEl>
                                          <p:spTgt spid="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12">
                                            <p:txEl>
                                              <p:pRg st="0" end="0"/>
                                            </p:txEl>
                                          </p:spTgt>
                                        </p:tgtEl>
                                        <p:attrNameLst>
                                          <p:attrName>style.visibility</p:attrName>
                                        </p:attrNameLst>
                                      </p:cBhvr>
                                      <p:to>
                                        <p:strVal val="visible"/>
                                      </p:to>
                                    </p:set>
                                    <p:animEffect transition="in" filter="checkerboard(across)">
                                      <p:cBhvr>
                                        <p:cTn id="20" dur="500"/>
                                        <p:tgtEl>
                                          <p:spTgt spid="12">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12">
                                            <p:txEl>
                                              <p:pRg st="1" end="1"/>
                                            </p:txEl>
                                          </p:spTgt>
                                        </p:tgtEl>
                                        <p:attrNameLst>
                                          <p:attrName>style.visibility</p:attrName>
                                        </p:attrNameLst>
                                      </p:cBhvr>
                                      <p:to>
                                        <p:strVal val="visible"/>
                                      </p:to>
                                    </p:set>
                                    <p:animEffect transition="in" filter="checkerboard(across)">
                                      <p:cBhvr>
                                        <p:cTn id="25" dur="500"/>
                                        <p:tgtEl>
                                          <p:spTgt spid="12">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7">
                                            <p:txEl>
                                              <p:pRg st="0" end="0"/>
                                            </p:txEl>
                                          </p:spTgt>
                                        </p:tgtEl>
                                        <p:attrNameLst>
                                          <p:attrName>style.visibility</p:attrName>
                                        </p:attrNameLst>
                                      </p:cBhvr>
                                      <p:to>
                                        <p:strVal val="visible"/>
                                      </p:to>
                                    </p:set>
                                    <p:animEffect transition="in" filter="checkerboard(across)">
                                      <p:cBhvr>
                                        <p:cTn id="30" dur="500"/>
                                        <p:tgtEl>
                                          <p:spTgt spid="7">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nodeType="clickEffect">
                                  <p:stCondLst>
                                    <p:cond delay="0"/>
                                  </p:stCondLst>
                                  <p:childTnLst>
                                    <p:set>
                                      <p:cBhvr>
                                        <p:cTn id="34" dur="1" fill="hold">
                                          <p:stCondLst>
                                            <p:cond delay="0"/>
                                          </p:stCondLst>
                                        </p:cTn>
                                        <p:tgtEl>
                                          <p:spTgt spid="13">
                                            <p:txEl>
                                              <p:pRg st="0" end="0"/>
                                            </p:txEl>
                                          </p:spTgt>
                                        </p:tgtEl>
                                        <p:attrNameLst>
                                          <p:attrName>style.visibility</p:attrName>
                                        </p:attrNameLst>
                                      </p:cBhvr>
                                      <p:to>
                                        <p:strVal val="visible"/>
                                      </p:to>
                                    </p:set>
                                    <p:animEffect transition="in" filter="checkerboard(across)">
                                      <p:cBhvr>
                                        <p:cTn id="35" dur="500"/>
                                        <p:tgtEl>
                                          <p:spTgt spid="13">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nodeType="clickEffect">
                                  <p:stCondLst>
                                    <p:cond delay="0"/>
                                  </p:stCondLst>
                                  <p:childTnLst>
                                    <p:set>
                                      <p:cBhvr>
                                        <p:cTn id="39" dur="1" fill="hold">
                                          <p:stCondLst>
                                            <p:cond delay="0"/>
                                          </p:stCondLst>
                                        </p:cTn>
                                        <p:tgtEl>
                                          <p:spTgt spid="8">
                                            <p:txEl>
                                              <p:pRg st="0" end="0"/>
                                            </p:txEl>
                                          </p:spTgt>
                                        </p:tgtEl>
                                        <p:attrNameLst>
                                          <p:attrName>style.visibility</p:attrName>
                                        </p:attrNameLst>
                                      </p:cBhvr>
                                      <p:to>
                                        <p:strVal val="visible"/>
                                      </p:to>
                                    </p:set>
                                    <p:animEffect transition="in" filter="checkerboard(across)">
                                      <p:cBhvr>
                                        <p:cTn id="40" dur="500"/>
                                        <p:tgtEl>
                                          <p:spTgt spid="8">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nodeType="clickEffect">
                                  <p:stCondLst>
                                    <p:cond delay="0"/>
                                  </p:stCondLst>
                                  <p:childTnLst>
                                    <p:set>
                                      <p:cBhvr>
                                        <p:cTn id="44" dur="1" fill="hold">
                                          <p:stCondLst>
                                            <p:cond delay="0"/>
                                          </p:stCondLst>
                                        </p:cTn>
                                        <p:tgtEl>
                                          <p:spTgt spid="14">
                                            <p:txEl>
                                              <p:pRg st="0" end="0"/>
                                            </p:txEl>
                                          </p:spTgt>
                                        </p:tgtEl>
                                        <p:attrNameLst>
                                          <p:attrName>style.visibility</p:attrName>
                                        </p:attrNameLst>
                                      </p:cBhvr>
                                      <p:to>
                                        <p:strVal val="visible"/>
                                      </p:to>
                                    </p:set>
                                    <p:animEffect transition="in" filter="checkerboard(across)">
                                      <p:cBhvr>
                                        <p:cTn id="45" dur="500"/>
                                        <p:tgtEl>
                                          <p:spTgt spid="14">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 presetClass="entr" presetSubtype="10" fill="hold" nodeType="clickEffect">
                                  <p:stCondLst>
                                    <p:cond delay="0"/>
                                  </p:stCondLst>
                                  <p:childTnLst>
                                    <p:set>
                                      <p:cBhvr>
                                        <p:cTn id="49" dur="1" fill="hold">
                                          <p:stCondLst>
                                            <p:cond delay="0"/>
                                          </p:stCondLst>
                                        </p:cTn>
                                        <p:tgtEl>
                                          <p:spTgt spid="14">
                                            <p:txEl>
                                              <p:pRg st="1" end="1"/>
                                            </p:txEl>
                                          </p:spTgt>
                                        </p:tgtEl>
                                        <p:attrNameLst>
                                          <p:attrName>style.visibility</p:attrName>
                                        </p:attrNameLst>
                                      </p:cBhvr>
                                      <p:to>
                                        <p:strVal val="visible"/>
                                      </p:to>
                                    </p:set>
                                    <p:animEffect transition="in" filter="checkerboard(across)">
                                      <p:cBhvr>
                                        <p:cTn id="50" dur="500"/>
                                        <p:tgtEl>
                                          <p:spTgt spid="14">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 presetClass="entr" presetSubtype="10" fill="hold" nodeType="clickEffect">
                                  <p:stCondLst>
                                    <p:cond delay="0"/>
                                  </p:stCondLst>
                                  <p:childTnLst>
                                    <p:set>
                                      <p:cBhvr>
                                        <p:cTn id="54" dur="1" fill="hold">
                                          <p:stCondLst>
                                            <p:cond delay="0"/>
                                          </p:stCondLst>
                                        </p:cTn>
                                        <p:tgtEl>
                                          <p:spTgt spid="16">
                                            <p:txEl>
                                              <p:pRg st="0" end="0"/>
                                            </p:txEl>
                                          </p:spTgt>
                                        </p:tgtEl>
                                        <p:attrNameLst>
                                          <p:attrName>style.visibility</p:attrName>
                                        </p:attrNameLst>
                                      </p:cBhvr>
                                      <p:to>
                                        <p:strVal val="visible"/>
                                      </p:to>
                                    </p:set>
                                    <p:animEffect transition="in" filter="checkerboard(across)">
                                      <p:cBhvr>
                                        <p:cTn id="55" dur="500"/>
                                        <p:tgtEl>
                                          <p:spTgt spid="16">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 presetClass="entr" presetSubtype="10" fill="hold" nodeType="clickEffect">
                                  <p:stCondLst>
                                    <p:cond delay="0"/>
                                  </p:stCondLst>
                                  <p:childTnLst>
                                    <p:set>
                                      <p:cBhvr>
                                        <p:cTn id="59" dur="1" fill="hold">
                                          <p:stCondLst>
                                            <p:cond delay="0"/>
                                          </p:stCondLst>
                                        </p:cTn>
                                        <p:tgtEl>
                                          <p:spTgt spid="17">
                                            <p:txEl>
                                              <p:pRg st="0" end="0"/>
                                            </p:txEl>
                                          </p:spTgt>
                                        </p:tgtEl>
                                        <p:attrNameLst>
                                          <p:attrName>style.visibility</p:attrName>
                                        </p:attrNameLst>
                                      </p:cBhvr>
                                      <p:to>
                                        <p:strVal val="visible"/>
                                      </p:to>
                                    </p:set>
                                    <p:animEffect transition="in" filter="checkerboard(across)">
                                      <p:cBhvr>
                                        <p:cTn id="60" dur="500"/>
                                        <p:tgtEl>
                                          <p:spTgt spid="17">
                                            <p:txEl>
                                              <p:pRg st="0" end="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5" presetClass="entr" presetSubtype="10" fill="hold" nodeType="clickEffect">
                                  <p:stCondLst>
                                    <p:cond delay="0"/>
                                  </p:stCondLst>
                                  <p:childTnLst>
                                    <p:set>
                                      <p:cBhvr>
                                        <p:cTn id="64" dur="1" fill="hold">
                                          <p:stCondLst>
                                            <p:cond delay="0"/>
                                          </p:stCondLst>
                                        </p:cTn>
                                        <p:tgtEl>
                                          <p:spTgt spid="17">
                                            <p:txEl>
                                              <p:pRg st="1" end="1"/>
                                            </p:txEl>
                                          </p:spTgt>
                                        </p:tgtEl>
                                        <p:attrNameLst>
                                          <p:attrName>style.visibility</p:attrName>
                                        </p:attrNameLst>
                                      </p:cBhvr>
                                      <p:to>
                                        <p:strVal val="visible"/>
                                      </p:to>
                                    </p:set>
                                    <p:animEffect transition="in" filter="checkerboard(across)">
                                      <p:cBhvr>
                                        <p:cTn id="65" dur="500"/>
                                        <p:tgtEl>
                                          <p:spTgt spid="1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728990"/>
            <a:ext cx="9144000"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indent="546100" algn="ctr" fontAlgn="base">
              <a:spcBef>
                <a:spcPct val="0"/>
              </a:spcBef>
              <a:spcAft>
                <a:spcPct val="0"/>
              </a:spcAft>
            </a:pPr>
            <a:r>
              <a:rPr lang="en-US" sz="1600" b="1" dirty="0">
                <a:latin typeface="Times New Roman" pitchFamily="18" charset="0"/>
                <a:cs typeface="Times New Roman" pitchFamily="18" charset="0"/>
              </a:rPr>
              <a:t>PHIẾU HỌC TẬP</a:t>
            </a:r>
          </a:p>
          <a:p>
            <a:pPr lvl="0" indent="546100" algn="just" fontAlgn="base">
              <a:spcBef>
                <a:spcPct val="0"/>
              </a:spcBef>
              <a:spcAft>
                <a:spcPct val="0"/>
              </a:spcAft>
            </a:pPr>
            <a:r>
              <a:rPr lang="en-US" sz="1600" b="1" dirty="0" err="1">
                <a:latin typeface="Times New Roman" pitchFamily="18" charset="0"/>
                <a:cs typeface="Times New Roman" pitchFamily="18" charset="0"/>
              </a:rPr>
              <a:t>Đọc</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đoạn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văn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sau</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và</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trả</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lời</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câu</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hỏi</a:t>
            </a:r>
            <a:r>
              <a:rPr lang="en-US" sz="1600" b="1" dirty="0">
                <a:latin typeface="Times New Roman" pitchFamily="18" charset="0"/>
                <a:cs typeface="Times New Roman" pitchFamily="18" charset="0"/>
              </a:rPr>
              <a:t>:</a:t>
            </a:r>
          </a:p>
          <a:p>
            <a:pPr lvl="0" indent="546100" algn="just" fontAlgn="base">
              <a:spcBef>
                <a:spcPct val="0"/>
              </a:spcBef>
              <a:spcAft>
                <a:spcPct val="0"/>
              </a:spcAft>
            </a:pPr>
            <a:r>
              <a:rPr lang="vi-VN" sz="1600" dirty="0">
                <a:latin typeface="+mj-lt"/>
              </a:rPr>
              <a:t>Lòng nhân ái là một đức tính cần thiết để cuộc sống và những mối quan hệ trong xã hội trở nên tốt hơn. Lòng nhân ái là tình yêu thương, sự đùm bọc chở che giữa con người với con người. Từng biểu hiện chúng ta dành cho nhau, từ cử chỉ quan tâm, lời nói, hành động hay lời nói ánh mắt cũng có thể đem lại yêu thương cho người khác. Tôi có thể cùng một lúc yêu thương chính mình, gia đình mình, yêu thương mọi người, yêu mục đích của tôi và yêu cả thế giới này. Khi lời nói của tôi mang đến hoa hồng thay vì gai nhọn, tôi tạo nên một thế giới tốt đẹp hơn. Còn trong câu chuyện </a:t>
            </a:r>
            <a:r>
              <a:rPr lang="vi-VN" sz="1600" i="1" dirty="0">
                <a:latin typeface="+mj-lt"/>
              </a:rPr>
              <a:t>Người ăn xin</a:t>
            </a:r>
            <a:r>
              <a:rPr lang="vi-VN" sz="1600" dirty="0">
                <a:latin typeface="+mj-lt"/>
              </a:rPr>
              <a:t> của Tuốc</a:t>
            </a:r>
            <a:r>
              <a:rPr lang="en-US" sz="1600" dirty="0">
                <a:latin typeface="+mj-lt"/>
              </a:rPr>
              <a:t>- </a:t>
            </a:r>
            <a:r>
              <a:rPr lang="vi-VN" sz="1600" dirty="0">
                <a:latin typeface="+mj-lt"/>
              </a:rPr>
              <a:t>ghê </a:t>
            </a:r>
            <a:r>
              <a:rPr lang="en-US" sz="1600" dirty="0">
                <a:latin typeface="+mj-lt"/>
              </a:rPr>
              <a:t>-</a:t>
            </a:r>
            <a:r>
              <a:rPr lang="vi-VN" sz="1600" dirty="0">
                <a:latin typeface="+mj-lt"/>
              </a:rPr>
              <a:t>nhép, cậu bé không có tiền nhưng trao đi cả tấm lòng. Người ăn xin nhận được biết bao đồng cảm, thấu hiểu. Trong xã hội hiện đại, câu chuyện MC Phan Anh kêu gọi giúp đỡ đồng bào miền Trung lũ lụt, ca sĩ Mỹ Tâm dừng lại để hát ủng hộ một ca sĩ tật nguyền trong đêm giáng sinh</a:t>
            </a:r>
            <a:r>
              <a:rPr lang="en-US" sz="1600" dirty="0">
                <a:latin typeface="+mj-lt"/>
              </a:rPr>
              <a:t> </a:t>
            </a:r>
            <a:r>
              <a:rPr lang="en-US" sz="1600" dirty="0" err="1">
                <a:latin typeface="+mj-lt"/>
              </a:rPr>
              <a:t>đã</a:t>
            </a:r>
            <a:r>
              <a:rPr lang="vi-VN" sz="1600" dirty="0">
                <a:latin typeface="+mj-lt"/>
              </a:rPr>
              <a:t> </a:t>
            </a:r>
            <a:r>
              <a:rPr lang="en-US" sz="1600" dirty="0" err="1">
                <a:latin typeface="+mj-lt"/>
              </a:rPr>
              <a:t>làm</a:t>
            </a:r>
            <a:r>
              <a:rPr lang="en-US" sz="1600" dirty="0">
                <a:latin typeface="+mj-lt"/>
              </a:rPr>
              <a:t> </a:t>
            </a:r>
            <a:r>
              <a:rPr lang="en-US" sz="1600" dirty="0" err="1">
                <a:latin typeface="+mj-lt"/>
              </a:rPr>
              <a:t>ta</a:t>
            </a:r>
            <a:r>
              <a:rPr lang="en-US" sz="1600" dirty="0">
                <a:latin typeface="+mj-lt"/>
              </a:rPr>
              <a:t> </a:t>
            </a:r>
            <a:r>
              <a:rPr lang="en-US" sz="1600" dirty="0" err="1">
                <a:latin typeface="+mj-lt"/>
              </a:rPr>
              <a:t>xúc</a:t>
            </a:r>
            <a:r>
              <a:rPr lang="en-US" sz="1600" dirty="0">
                <a:latin typeface="+mj-lt"/>
              </a:rPr>
              <a:t> </a:t>
            </a:r>
            <a:r>
              <a:rPr lang="en-US" sz="1600" dirty="0" err="1">
                <a:latin typeface="+mj-lt"/>
              </a:rPr>
              <a:t>động</a:t>
            </a:r>
            <a:r>
              <a:rPr lang="en-US" sz="1600" dirty="0">
                <a:latin typeface="+mj-lt"/>
              </a:rPr>
              <a:t> </a:t>
            </a:r>
            <a:r>
              <a:rPr lang="en-US" sz="1600" dirty="0" err="1">
                <a:latin typeface="+mj-lt"/>
              </a:rPr>
              <a:t>biết</a:t>
            </a:r>
            <a:r>
              <a:rPr lang="en-US" sz="1600" dirty="0">
                <a:latin typeface="+mj-lt"/>
              </a:rPr>
              <a:t> </a:t>
            </a:r>
            <a:r>
              <a:rPr lang="en-US" sz="1600" dirty="0" err="1">
                <a:latin typeface="+mj-lt"/>
              </a:rPr>
              <a:t>bao</a:t>
            </a:r>
            <a:r>
              <a:rPr lang="en-US" sz="1600" dirty="0">
                <a:latin typeface="+mj-lt"/>
              </a:rPr>
              <a:t>! </a:t>
            </a:r>
            <a:r>
              <a:rPr lang="en-US" sz="1600" dirty="0" err="1">
                <a:latin typeface="Times New Roman" pitchFamily="18" charset="0"/>
                <a:cs typeface="Times New Roman" pitchFamily="18" charset="0"/>
              </a:rPr>
              <a:t>Đó</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chẳng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phải</a:t>
            </a:r>
            <a:r>
              <a:rPr lang="en-US" sz="1600" dirty="0">
                <a:latin typeface="Times New Roman" pitchFamily="18" charset="0"/>
                <a:cs typeface="Times New Roman" pitchFamily="18" charset="0"/>
              </a:rPr>
              <a:t> </a:t>
            </a:r>
            <a:r>
              <a:rPr lang="vi-VN" sz="1600" dirty="0">
                <a:latin typeface="Times New Roman" pitchFamily="18" charset="0"/>
                <a:cs typeface="Times New Roman" pitchFamily="18" charset="0"/>
              </a:rPr>
              <a:t>là những tấm gương sáng về lòng nhân ái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đó</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sao</a:t>
            </a:r>
            <a:r>
              <a:rPr lang="en-US" sz="1600" dirty="0">
                <a:latin typeface="Times New Roman" pitchFamily="18" charset="0"/>
                <a:cs typeface="Times New Roman" pitchFamily="18" charset="0"/>
              </a:rPr>
              <a:t>? </a:t>
            </a:r>
            <a:r>
              <a:rPr lang="vi-VN" sz="1600" dirty="0">
                <a:latin typeface="Times New Roman" pitchFamily="18" charset="0"/>
                <a:cs typeface="Times New Roman" pitchFamily="18" charset="0"/>
              </a:rPr>
              <a:t> </a:t>
            </a:r>
            <a:r>
              <a:rPr lang="vi-VN" sz="1600" dirty="0">
                <a:latin typeface="+mj-lt"/>
              </a:rPr>
              <a:t>Nhân ái làm cho ta đồng cảm sẻ chia với những số phận bất hạnh, làm thay đổi những mảnh đời cơ cực, biến cái xấu xa thành lương thiện. Con người sẽ thấy tâm hồn mình trở nên phong phú tràn đầy nhiệt huyết sống khi được cho và nhận tình yêu thương. Khi ta cảm thấy lòng mình rộng mở sẵn sàng ân cần cảm thông, sẽ thật dễ dàng để yêu thương. Hãy xóa bỏ sự ích kỷ, hẹp hòi, hòa giải những hận thù và gửi đi tình yêu thương. Hãy biến những trái tim chai sạn, trái tim nhỏ nhen thành những trái tim nhân hậu, trái tim quảng đại. </a:t>
            </a:r>
            <a:endParaRPr lang="en-US" sz="1600" dirty="0">
              <a:latin typeface="+mj-lt"/>
            </a:endParaRPr>
          </a:p>
          <a:p>
            <a:pPr lvl="0" indent="546100" algn="just" fontAlgn="base">
              <a:spcBef>
                <a:spcPct val="0"/>
              </a:spcBef>
              <a:spcAft>
                <a:spcPct val="0"/>
              </a:spcAft>
              <a:buAutoNum type="arabicPeriod"/>
            </a:pPr>
            <a:r>
              <a:rPr lang="en-US" sz="1600" dirty="0" err="1">
                <a:latin typeface="+mj-lt"/>
              </a:rPr>
              <a:t>Đoạn</a:t>
            </a:r>
            <a:r>
              <a:rPr lang="en-US" sz="1600" dirty="0">
                <a:latin typeface="+mj-lt"/>
              </a:rPr>
              <a:t> </a:t>
            </a:r>
            <a:r>
              <a:rPr lang="en-US" sz="1600" dirty="0" err="1">
                <a:latin typeface="+mj-lt"/>
              </a:rPr>
              <a:t>văn</a:t>
            </a:r>
            <a:r>
              <a:rPr lang="en-US" sz="1600" dirty="0">
                <a:latin typeface="+mj-lt"/>
              </a:rPr>
              <a:t> </a:t>
            </a:r>
            <a:r>
              <a:rPr lang="en-US" sz="1600" dirty="0" err="1">
                <a:latin typeface="+mj-lt"/>
              </a:rPr>
              <a:t>trên</a:t>
            </a:r>
            <a:r>
              <a:rPr lang="en-US" sz="1600" dirty="0">
                <a:latin typeface="+mj-lt"/>
              </a:rPr>
              <a:t> </a:t>
            </a:r>
            <a:r>
              <a:rPr lang="en-US" sz="1600" dirty="0" err="1">
                <a:latin typeface="+mj-lt"/>
              </a:rPr>
              <a:t>bàn</a:t>
            </a:r>
            <a:r>
              <a:rPr lang="en-US" sz="1600" dirty="0">
                <a:latin typeface="+mj-lt"/>
              </a:rPr>
              <a:t> </a:t>
            </a:r>
            <a:r>
              <a:rPr lang="en-US" sz="1600" dirty="0" err="1">
                <a:latin typeface="+mj-lt"/>
              </a:rPr>
              <a:t>về</a:t>
            </a:r>
            <a:r>
              <a:rPr lang="en-US" sz="1600" dirty="0">
                <a:latin typeface="+mj-lt"/>
              </a:rPr>
              <a:t> </a:t>
            </a:r>
            <a:r>
              <a:rPr lang="en-US" sz="1600" dirty="0" err="1">
                <a:latin typeface="+mj-lt"/>
              </a:rPr>
              <a:t>vấn</a:t>
            </a:r>
            <a:r>
              <a:rPr lang="en-US" sz="1600" dirty="0">
                <a:latin typeface="+mj-lt"/>
              </a:rPr>
              <a:t> </a:t>
            </a:r>
            <a:r>
              <a:rPr lang="en-US" sz="1600" dirty="0" err="1">
                <a:latin typeface="+mj-lt"/>
              </a:rPr>
              <a:t>đề</a:t>
            </a:r>
            <a:r>
              <a:rPr lang="en-US" sz="1600" dirty="0">
                <a:latin typeface="+mj-lt"/>
              </a:rPr>
              <a:t> </a:t>
            </a:r>
            <a:r>
              <a:rPr lang="en-US" sz="1600" dirty="0" err="1">
                <a:latin typeface="+mj-lt"/>
              </a:rPr>
              <a:t>gì</a:t>
            </a:r>
            <a:r>
              <a:rPr lang="en-US" sz="1600" dirty="0">
                <a:latin typeface="+mj-lt"/>
              </a:rPr>
              <a:t>?</a:t>
            </a:r>
          </a:p>
          <a:p>
            <a:pPr lvl="0" indent="546100" algn="just" fontAlgn="base">
              <a:spcBef>
                <a:spcPct val="0"/>
              </a:spcBef>
              <a:spcAft>
                <a:spcPct val="0"/>
              </a:spcAft>
              <a:buAutoNum type="arabicPeriod"/>
            </a:pPr>
            <a:r>
              <a:rPr lang="en-US" sz="1600" dirty="0" err="1">
                <a:latin typeface="+mj-lt"/>
              </a:rPr>
              <a:t>Tìm</a:t>
            </a:r>
            <a:r>
              <a:rPr lang="en-US" sz="1600" dirty="0">
                <a:latin typeface="+mj-lt"/>
              </a:rPr>
              <a:t> </a:t>
            </a:r>
            <a:r>
              <a:rPr lang="en-US" sz="1600" dirty="0" err="1">
                <a:latin typeface="+mj-lt"/>
              </a:rPr>
              <a:t>các</a:t>
            </a:r>
            <a:r>
              <a:rPr lang="en-US" sz="1600" dirty="0">
                <a:latin typeface="+mj-lt"/>
              </a:rPr>
              <a:t> </a:t>
            </a:r>
            <a:r>
              <a:rPr lang="en-US" sz="1600" dirty="0" err="1">
                <a:latin typeface="+mj-lt"/>
              </a:rPr>
              <a:t>luận</a:t>
            </a:r>
            <a:r>
              <a:rPr lang="en-US" sz="1600" dirty="0">
                <a:latin typeface="+mj-lt"/>
              </a:rPr>
              <a:t> </a:t>
            </a:r>
            <a:r>
              <a:rPr lang="en-US" sz="1600" dirty="0" err="1">
                <a:latin typeface="+mj-lt"/>
              </a:rPr>
              <a:t>cứ</a:t>
            </a:r>
            <a:r>
              <a:rPr lang="en-US" sz="1600" dirty="0">
                <a:latin typeface="+mj-lt"/>
              </a:rPr>
              <a:t> </a:t>
            </a:r>
            <a:r>
              <a:rPr lang="en-US" sz="1600" dirty="0" err="1">
                <a:latin typeface="+mj-lt"/>
              </a:rPr>
              <a:t>trong</a:t>
            </a:r>
            <a:r>
              <a:rPr lang="en-US" sz="1600" dirty="0">
                <a:latin typeface="+mj-lt"/>
              </a:rPr>
              <a:t> </a:t>
            </a:r>
            <a:r>
              <a:rPr lang="en-US" sz="1600" dirty="0" err="1">
                <a:latin typeface="+mj-lt"/>
              </a:rPr>
              <a:t>đoạn</a:t>
            </a:r>
            <a:r>
              <a:rPr lang="en-US" sz="1600" dirty="0">
                <a:latin typeface="+mj-lt"/>
              </a:rPr>
              <a:t> </a:t>
            </a:r>
            <a:r>
              <a:rPr lang="en-US" sz="1600" dirty="0" err="1">
                <a:latin typeface="+mj-lt"/>
              </a:rPr>
              <a:t>văn</a:t>
            </a:r>
            <a:r>
              <a:rPr lang="en-US" sz="1600" dirty="0">
                <a:latin typeface="+mj-lt"/>
              </a:rPr>
              <a:t> </a:t>
            </a:r>
            <a:r>
              <a:rPr lang="en-US" sz="1600" dirty="0" err="1">
                <a:latin typeface="+mj-lt"/>
              </a:rPr>
              <a:t>để</a:t>
            </a:r>
            <a:r>
              <a:rPr lang="en-US" sz="1600" dirty="0">
                <a:latin typeface="+mj-lt"/>
              </a:rPr>
              <a:t> </a:t>
            </a:r>
            <a:r>
              <a:rPr lang="en-US" sz="1600" dirty="0" err="1">
                <a:latin typeface="+mj-lt"/>
              </a:rPr>
              <a:t>hoàn</a:t>
            </a:r>
            <a:r>
              <a:rPr lang="en-US" sz="1600" dirty="0">
                <a:latin typeface="+mj-lt"/>
              </a:rPr>
              <a:t> </a:t>
            </a:r>
            <a:r>
              <a:rPr lang="en-US" sz="1600" dirty="0" err="1">
                <a:latin typeface="+mj-lt"/>
              </a:rPr>
              <a:t>thiện</a:t>
            </a:r>
            <a:r>
              <a:rPr lang="en-US" sz="1600" dirty="0">
                <a:latin typeface="+mj-lt"/>
              </a:rPr>
              <a:t> </a:t>
            </a:r>
            <a:r>
              <a:rPr lang="en-US" sz="1600" dirty="0" err="1">
                <a:latin typeface="+mj-lt"/>
              </a:rPr>
              <a:t>sơ</a:t>
            </a:r>
            <a:r>
              <a:rPr lang="en-US" sz="1600" dirty="0">
                <a:latin typeface="+mj-lt"/>
              </a:rPr>
              <a:t> </a:t>
            </a:r>
            <a:r>
              <a:rPr lang="en-US" sz="1600" dirty="0" err="1">
                <a:latin typeface="+mj-lt"/>
              </a:rPr>
              <a:t>đồ</a:t>
            </a:r>
            <a:r>
              <a:rPr lang="en-US" sz="1600" dirty="0">
                <a:latin typeface="+mj-lt"/>
              </a:rPr>
              <a:t> </a:t>
            </a:r>
            <a:r>
              <a:rPr lang="en-US" sz="1600" dirty="0" err="1">
                <a:latin typeface="+mj-lt"/>
              </a:rPr>
              <a:t>sau</a:t>
            </a:r>
            <a:r>
              <a:rPr lang="en-US" sz="1600" dirty="0">
                <a:latin typeface="+mj-lt"/>
              </a:rPr>
              <a:t>:</a:t>
            </a:r>
          </a:p>
          <a:p>
            <a:pPr lvl="0" indent="546100" algn="just" fontAlgn="base">
              <a:spcBef>
                <a:spcPct val="0"/>
              </a:spcBef>
              <a:spcAft>
                <a:spcPct val="0"/>
              </a:spcAft>
              <a:buAutoNum type="arabicPeriod"/>
            </a:pPr>
            <a:r>
              <a:rPr lang="en-US" sz="1600" dirty="0" err="1">
                <a:latin typeface="+mj-lt"/>
              </a:rPr>
              <a:t>Nhận</a:t>
            </a:r>
            <a:r>
              <a:rPr lang="en-US" sz="1600" dirty="0">
                <a:latin typeface="+mj-lt"/>
              </a:rPr>
              <a:t> </a:t>
            </a:r>
            <a:r>
              <a:rPr lang="en-US" sz="1600" dirty="0" err="1">
                <a:latin typeface="+mj-lt"/>
              </a:rPr>
              <a:t>xét</a:t>
            </a:r>
            <a:r>
              <a:rPr lang="en-US" sz="1600" dirty="0">
                <a:latin typeface="+mj-lt"/>
              </a:rPr>
              <a:t> </a:t>
            </a:r>
            <a:r>
              <a:rPr lang="en-US" sz="1600" dirty="0" err="1">
                <a:latin typeface="+mj-lt"/>
              </a:rPr>
              <a:t>về</a:t>
            </a:r>
            <a:r>
              <a:rPr lang="en-US" sz="1600" dirty="0">
                <a:latin typeface="+mj-lt"/>
              </a:rPr>
              <a:t> </a:t>
            </a:r>
            <a:r>
              <a:rPr lang="en-US" sz="1600" dirty="0" err="1">
                <a:latin typeface="+mj-lt"/>
              </a:rPr>
              <a:t>cách</a:t>
            </a:r>
            <a:r>
              <a:rPr lang="en-US" sz="1600" dirty="0">
                <a:latin typeface="+mj-lt"/>
              </a:rPr>
              <a:t> </a:t>
            </a:r>
            <a:r>
              <a:rPr lang="en-US" sz="1600" dirty="0" err="1">
                <a:latin typeface="+mj-lt"/>
              </a:rPr>
              <a:t>lập</a:t>
            </a:r>
            <a:r>
              <a:rPr lang="en-US" sz="1600" dirty="0">
                <a:latin typeface="+mj-lt"/>
              </a:rPr>
              <a:t> </a:t>
            </a:r>
            <a:r>
              <a:rPr lang="en-US" sz="1600" dirty="0" err="1">
                <a:latin typeface="+mj-lt"/>
              </a:rPr>
              <a:t>luận</a:t>
            </a:r>
            <a:r>
              <a:rPr lang="en-US" sz="1600" dirty="0">
                <a:latin typeface="+mj-lt"/>
              </a:rPr>
              <a:t> </a:t>
            </a:r>
          </a:p>
          <a:p>
            <a:pPr lvl="0" indent="546100" algn="just" fontAlgn="base">
              <a:spcBef>
                <a:spcPct val="0"/>
              </a:spcBef>
              <a:spcAft>
                <a:spcPct val="0"/>
              </a:spcAft>
              <a:buAutoNum type="arabicPeriod"/>
            </a:pPr>
            <a:r>
              <a:rPr lang="en-US" sz="1600" dirty="0">
                <a:latin typeface="+mj-lt"/>
              </a:rPr>
              <a:t>* </a:t>
            </a:r>
            <a:r>
              <a:rPr lang="en-US" sz="1600" dirty="0" err="1">
                <a:latin typeface="+mj-lt"/>
              </a:rPr>
              <a:t>Gợi</a:t>
            </a:r>
            <a:r>
              <a:rPr lang="en-US" sz="1600" dirty="0">
                <a:latin typeface="+mj-lt"/>
              </a:rPr>
              <a:t> ý:</a:t>
            </a:r>
          </a:p>
          <a:p>
            <a:pPr lvl="0" indent="546100" algn="just" fontAlgn="base">
              <a:spcBef>
                <a:spcPct val="0"/>
              </a:spcBef>
              <a:spcAft>
                <a:spcPct val="0"/>
              </a:spcAft>
              <a:buAutoNum type="arabicPeriod"/>
            </a:pPr>
            <a:r>
              <a:rPr lang="en-US" sz="1600" dirty="0">
                <a:latin typeface="+mj-lt"/>
              </a:rPr>
              <a:t>- </a:t>
            </a:r>
            <a:r>
              <a:rPr lang="en-US" sz="1600" dirty="0" err="1">
                <a:latin typeface="+mj-lt"/>
              </a:rPr>
              <a:t>Cách</a:t>
            </a:r>
            <a:r>
              <a:rPr lang="en-US" sz="1600" dirty="0">
                <a:latin typeface="+mj-lt"/>
              </a:rPr>
              <a:t> </a:t>
            </a:r>
            <a:r>
              <a:rPr lang="en-US" sz="1600" dirty="0" err="1">
                <a:latin typeface="+mj-lt"/>
              </a:rPr>
              <a:t>đưa</a:t>
            </a:r>
            <a:r>
              <a:rPr lang="en-US" sz="1600" dirty="0">
                <a:latin typeface="+mj-lt"/>
              </a:rPr>
              <a:t> </a:t>
            </a:r>
            <a:r>
              <a:rPr lang="en-US" sz="1600" dirty="0" err="1">
                <a:latin typeface="+mj-lt"/>
              </a:rPr>
              <a:t>dẫn</a:t>
            </a:r>
            <a:r>
              <a:rPr lang="en-US" sz="1600" dirty="0">
                <a:latin typeface="+mj-lt"/>
              </a:rPr>
              <a:t> </a:t>
            </a:r>
            <a:r>
              <a:rPr lang="en-US" sz="1600" dirty="0" err="1">
                <a:latin typeface="+mj-lt"/>
              </a:rPr>
              <a:t>chứng</a:t>
            </a:r>
            <a:r>
              <a:rPr lang="en-US" sz="1600" dirty="0">
                <a:latin typeface="+mj-lt"/>
              </a:rPr>
              <a:t>:…………………………………………………………………………………………………………………………..</a:t>
            </a:r>
          </a:p>
          <a:p>
            <a:pPr lvl="0" indent="546100" algn="just" fontAlgn="base">
              <a:spcBef>
                <a:spcPct val="0"/>
              </a:spcBef>
              <a:spcAft>
                <a:spcPct val="0"/>
              </a:spcAft>
              <a:buAutoNum type="arabicPeriod"/>
            </a:pPr>
            <a:r>
              <a:rPr lang="en-US" sz="1600" dirty="0">
                <a:latin typeface="+mj-lt"/>
              </a:rPr>
              <a:t>- </a:t>
            </a:r>
            <a:r>
              <a:rPr lang="en-US" sz="1600" dirty="0" err="1">
                <a:latin typeface="+mj-lt"/>
              </a:rPr>
              <a:t>Cách</a:t>
            </a:r>
            <a:r>
              <a:rPr lang="en-US" sz="1600" dirty="0">
                <a:latin typeface="+mj-lt"/>
              </a:rPr>
              <a:t> </a:t>
            </a:r>
            <a:r>
              <a:rPr lang="en-US" sz="1600" dirty="0" err="1">
                <a:latin typeface="+mj-lt"/>
              </a:rPr>
              <a:t>dùng</a:t>
            </a:r>
            <a:r>
              <a:rPr lang="en-US" sz="1600" dirty="0">
                <a:latin typeface="+mj-lt"/>
              </a:rPr>
              <a:t> </a:t>
            </a:r>
            <a:r>
              <a:rPr lang="en-US" sz="1600" dirty="0" err="1">
                <a:latin typeface="+mj-lt"/>
              </a:rPr>
              <a:t>câu</a:t>
            </a:r>
            <a:r>
              <a:rPr lang="en-US" sz="1600" dirty="0">
                <a:latin typeface="+mj-lt"/>
              </a:rPr>
              <a:t>…………………………………………………………………………………………………………………………………..</a:t>
            </a:r>
          </a:p>
          <a:p>
            <a:pPr lvl="0" indent="546100" algn="just" fontAlgn="base">
              <a:spcBef>
                <a:spcPct val="0"/>
              </a:spcBef>
              <a:spcAft>
                <a:spcPct val="0"/>
              </a:spcAft>
              <a:buAutoNum type="arabicPeriod"/>
            </a:pPr>
            <a:r>
              <a:rPr lang="en-US" sz="1600" dirty="0">
                <a:latin typeface="+mj-lt"/>
              </a:rPr>
              <a:t>- </a:t>
            </a:r>
            <a:r>
              <a:rPr lang="en-US" sz="1600" dirty="0" err="1">
                <a:latin typeface="+mj-lt"/>
              </a:rPr>
              <a:t>Cách</a:t>
            </a:r>
            <a:r>
              <a:rPr lang="en-US" sz="1600" dirty="0">
                <a:latin typeface="+mj-lt"/>
              </a:rPr>
              <a:t> </a:t>
            </a:r>
            <a:r>
              <a:rPr lang="en-US" sz="1600" dirty="0" err="1">
                <a:latin typeface="+mj-lt"/>
              </a:rPr>
              <a:t>dùng</a:t>
            </a:r>
            <a:r>
              <a:rPr lang="en-US" sz="1600" dirty="0">
                <a:latin typeface="+mj-lt"/>
              </a:rPr>
              <a:t> </a:t>
            </a:r>
            <a:r>
              <a:rPr lang="en-US" sz="1600" dirty="0" err="1">
                <a:latin typeface="+mj-lt"/>
              </a:rPr>
              <a:t>từ</a:t>
            </a:r>
            <a:r>
              <a:rPr lang="en-US" sz="1600" dirty="0">
                <a:latin typeface="+mj-lt"/>
              </a:rPr>
              <a:t> </a:t>
            </a:r>
            <a:r>
              <a:rPr lang="en-US" sz="1600" dirty="0" err="1">
                <a:latin typeface="+mj-lt"/>
              </a:rPr>
              <a:t>ngữ</a:t>
            </a:r>
            <a:r>
              <a:rPr lang="en-US" sz="1600" dirty="0">
                <a:latin typeface="+mj-lt"/>
              </a:rPr>
              <a:t> </a:t>
            </a:r>
            <a:r>
              <a:rPr lang="en-US" sz="1600" dirty="0" err="1">
                <a:latin typeface="+mj-lt"/>
              </a:rPr>
              <a:t>bộc</a:t>
            </a:r>
            <a:r>
              <a:rPr lang="en-US" sz="1600" dirty="0">
                <a:latin typeface="+mj-lt"/>
              </a:rPr>
              <a:t> </a:t>
            </a:r>
            <a:r>
              <a:rPr lang="en-US" sz="1600" dirty="0" err="1">
                <a:latin typeface="+mj-lt"/>
              </a:rPr>
              <a:t>lộ</a:t>
            </a:r>
            <a:r>
              <a:rPr lang="en-US" sz="1600" dirty="0">
                <a:latin typeface="+mj-lt"/>
              </a:rPr>
              <a:t> </a:t>
            </a:r>
            <a:r>
              <a:rPr lang="en-US" sz="1600" dirty="0" err="1">
                <a:latin typeface="+mj-lt"/>
              </a:rPr>
              <a:t>cảm</a:t>
            </a:r>
            <a:r>
              <a:rPr lang="en-US" sz="1600" dirty="0">
                <a:latin typeface="+mj-lt"/>
              </a:rPr>
              <a:t> </a:t>
            </a:r>
            <a:r>
              <a:rPr lang="en-US" sz="1600" dirty="0" err="1">
                <a:latin typeface="+mj-lt"/>
              </a:rPr>
              <a:t>xúc</a:t>
            </a:r>
            <a:r>
              <a:rPr lang="en-US" sz="1600" dirty="0">
                <a:latin typeface="+mj-lt"/>
              </a:rPr>
              <a:t>………………………………………………………………………………………………..</a:t>
            </a:r>
          </a:p>
          <a:p>
            <a:pPr lvl="0" indent="546100" algn="just" fontAlgn="base">
              <a:spcBef>
                <a:spcPct val="0"/>
              </a:spcBef>
              <a:spcAft>
                <a:spcPct val="0"/>
              </a:spcAft>
            </a:pPr>
            <a:endParaRPr kumimoji="0" lang="en-US" sz="1600" b="0" i="0" u="none" strike="noStrike" cap="none" normalizeH="0" baseline="0" dirty="0">
              <a:ln>
                <a:noFill/>
              </a:ln>
              <a:solidFill>
                <a:schemeClr val="tx1"/>
              </a:solidFill>
              <a:effectLst/>
              <a:latin typeface="+mj-lt"/>
              <a:cs typeface="Times New Roman" pitchFamily="18" charset="0"/>
            </a:endParaRPr>
          </a:p>
        </p:txBody>
      </p:sp>
    </p:spTree>
    <p:extLst>
      <p:ext uri="{BB962C8B-B14F-4D97-AF65-F5344CB8AC3E}">
        <p14:creationId xmlns:p14="http://schemas.microsoft.com/office/powerpoint/2010/main" val="3705143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728990"/>
            <a:ext cx="9144000" cy="53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indent="546100" algn="just" fontAlgn="base">
              <a:spcBef>
                <a:spcPct val="0"/>
              </a:spcBef>
              <a:spcAft>
                <a:spcPct val="0"/>
              </a:spcAft>
            </a:pPr>
            <a:r>
              <a:rPr lang="vi-VN" sz="1600" b="1" dirty="0"/>
              <a:t>Những sai sót dễ bắt gặp trong quá trình làm bài nghị luận xã hội </a:t>
            </a:r>
            <a:r>
              <a:rPr lang="en-US" sz="1600" b="1" dirty="0"/>
              <a:t>.</a:t>
            </a:r>
          </a:p>
          <a:p>
            <a:pPr lvl="0" indent="546100" algn="just" fontAlgn="base">
              <a:spcBef>
                <a:spcPct val="0"/>
              </a:spcBef>
              <a:spcAft>
                <a:spcPct val="0"/>
              </a:spcAft>
            </a:pPr>
            <a:r>
              <a:rPr lang="vi-VN" sz="1600" dirty="0"/>
              <a:t> Lỗi sai ý cơ bản: Học sinh có thể xác định không chính xác vấn đề cần nghị luận, chưa định hướng được tư tưởng mà câu nói hoặc vấn đề trong đề bài đề cập đến. Giải thích sai nghĩa của câu nói, của vấn đề tư tưởng đạo lý. Có cái nhìn lệch lạc, quá tiêu cực khi đánh giá vấn đề. </a:t>
            </a:r>
            <a:endParaRPr lang="en-US" sz="1600" dirty="0"/>
          </a:p>
          <a:p>
            <a:pPr lvl="0" indent="546100" algn="just" fontAlgn="base">
              <a:spcBef>
                <a:spcPct val="0"/>
              </a:spcBef>
              <a:spcAft>
                <a:spcPct val="0"/>
              </a:spcAft>
            </a:pPr>
            <a:r>
              <a:rPr lang="vi-VN" sz="1600" dirty="0"/>
              <a:t> Lỗi thiếu ý: - Học sinh chỉ xác định được vấn đề cần nghị luận, chưa phân chia được bố cục, không rõ ràng giữa các phần giải thích, phân tích, bàn luận, rút ra bài học. - Bài làm thiếu dẫn chứng nên chưa hoàn toàn thuyết phục, hoặc dẫn chứng quá xa lạ, quá chung chung chưa đảm bảo tính điển hình, tính mới mẻ hấp dẫn. - Chưa bàn luận đa diện vấn đề như mặt tích cực, tiêu cực; những hiện tượng đối lập của vấn đề hoặc mở rộng từ một đức tính con người thành một đạo lý của toàn xã hội. - Khi rút ra bài học cho bản thân chưa cụ thể mà chung chung. Bài học chưa chân thành mà mang tính khẩu hiệu. </a:t>
            </a:r>
            <a:endParaRPr lang="en-US" sz="1600" dirty="0"/>
          </a:p>
          <a:p>
            <a:pPr lvl="0" indent="546100" algn="just" fontAlgn="base">
              <a:spcBef>
                <a:spcPct val="0"/>
              </a:spcBef>
              <a:spcAft>
                <a:spcPct val="0"/>
              </a:spcAft>
            </a:pPr>
            <a:r>
              <a:rPr lang="vi-VN" sz="1600" dirty="0"/>
              <a:t> Lỗi trình bày: Viết xuống dòng khi thực hiện yêu cầu viết một đoạn văn. Sử dụng các kiểu câu hỏi: là gì? như thế nào … khiến bài viết mang tính đối thoại vì thế chỉ nên đặt các câu hỏi này trong đầu và trả lời các câu hỏi trên giấy. Lối diễn đạt sáo mòn như “trong cuộc sống…” “là một học sinh chúng ta cần…” khiến bài làm thiếu hấp dẫn không sáng tạo. Học sinh trình bày sơ sài hoặc quá dài dòng, lan man. Học sinh cần lựa chọn cho mình cách trình bày trực tiếp, đi thẳng vào vấn đề; khi diễn đạt cần tường minh, khách quan, có tư duy logic, hệ thống. Hiện tượng lặp ý, trùng ý khi giải thích hoặc bàn về các biểu hiện của vấn đề nghị luận. Nguyên nhân là do thiếu từ, thiếu ý tưởng, vốn sống còn nhiều hạn chế. Khắc phục là cần đọc thêm nhiều tư liệu, rèn luyện viết đoạn theo chủ đề để có hệ thống lí lẽ thuyết phục, tích lũy vốn hiểu biết để</a:t>
            </a:r>
            <a:r>
              <a:rPr lang="en-US" sz="1600" dirty="0"/>
              <a:t> </a:t>
            </a:r>
            <a:r>
              <a:rPr lang="en-US" dirty="0" err="1"/>
              <a:t>làm</a:t>
            </a:r>
            <a:r>
              <a:rPr lang="en-US" dirty="0"/>
              <a:t> </a:t>
            </a:r>
            <a:r>
              <a:rPr lang="en-US" dirty="0" err="1"/>
              <a:t>giàu</a:t>
            </a:r>
            <a:r>
              <a:rPr lang="en-US" dirty="0"/>
              <a:t> </a:t>
            </a:r>
            <a:r>
              <a:rPr lang="en-US" dirty="0" err="1"/>
              <a:t>dẫn</a:t>
            </a:r>
            <a:r>
              <a:rPr lang="en-US" dirty="0"/>
              <a:t> </a:t>
            </a:r>
            <a:r>
              <a:rPr lang="en-US" dirty="0" err="1"/>
              <a:t>chứng</a:t>
            </a:r>
            <a:r>
              <a:rPr lang="en-US" dirty="0"/>
              <a:t> </a:t>
            </a:r>
            <a:r>
              <a:rPr lang="en-US" dirty="0" err="1"/>
              <a:t>trong</a:t>
            </a:r>
            <a:r>
              <a:rPr lang="en-US" dirty="0"/>
              <a:t> </a:t>
            </a:r>
            <a:r>
              <a:rPr lang="en-US" dirty="0" err="1"/>
              <a:t>bài</a:t>
            </a:r>
            <a:r>
              <a:rPr lang="en-US" dirty="0"/>
              <a:t> </a:t>
            </a:r>
            <a:r>
              <a:rPr lang="en-US" dirty="0" err="1"/>
              <a:t>viết</a:t>
            </a:r>
            <a:r>
              <a:rPr lang="en-US" dirty="0"/>
              <a:t>.</a:t>
            </a:r>
            <a:endParaRPr kumimoji="0" lang="en-US" b="0" i="0" u="none" strike="noStrike" cap="none" normalizeH="0" baseline="0" dirty="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705143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72899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546100" algn="just"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Bài</a:t>
            </a:r>
            <a:r>
              <a:rPr kumimoji="0" lang="pt-BR"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tập 2</a:t>
            </a:r>
            <a:r>
              <a:rPr kumimoji="0" lang="pt-BR" sz="24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p>
          <a:p>
            <a:pPr marL="0" marR="0" lvl="0" indent="5461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Suy</a:t>
            </a:r>
            <a:r>
              <a:rPr kumimoji="0" lang="en-US" sz="24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nghĩ</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của</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em</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về</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vấn</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đề</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bạo</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lực</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học</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đường</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hiện</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nay.</a:t>
            </a: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705143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itle 1"/>
          <p:cNvSpPr>
            <a:spLocks noGrp="1" noChangeArrowheads="1"/>
          </p:cNvSpPr>
          <p:nvPr>
            <p:ph type="title"/>
          </p:nvPr>
        </p:nvSpPr>
        <p:spPr/>
        <p:txBody>
          <a:bodyPr>
            <a:normAutofit fontScale="90000"/>
          </a:bodyPr>
          <a:lstStyle/>
          <a:p>
            <a:pPr eaLnBrk="1" hangingPunct="1"/>
            <a:r>
              <a:rPr lang="en-US" sz="4000" dirty="0">
                <a:solidFill>
                  <a:srgbClr val="7030A0"/>
                </a:solidFill>
                <a:latin typeface="Poor Richard" pitchFamily="18" charset="0"/>
              </a:rPr>
              <a:t>ĐOẠN VĂN TỔNG-  PHÂN-  HỢP</a:t>
            </a:r>
          </a:p>
        </p:txBody>
      </p:sp>
      <p:sp>
        <p:nvSpPr>
          <p:cNvPr id="29698" name="Slide Number Placeholder 9"/>
          <p:cNvSpPr>
            <a:spLocks noGrp="1" noChangeArrowheads="1"/>
          </p:cNvSpPr>
          <p:nvPr>
            <p:ph type="sldNum" sz="quarter" idx="12"/>
          </p:nvPr>
        </p:nvSpPr>
        <p:spPr bwMode="auto">
          <a:noFill/>
          <a:ln>
            <a:miter lim="800000"/>
            <a:headEnd/>
            <a:tailEnd/>
          </a:ln>
        </p:spPr>
        <p:txBody>
          <a:bodyPr/>
          <a:lstStyle/>
          <a:p>
            <a:fld id="{C9226D55-D32F-4A13-93F6-73847026086C}" type="slidenum">
              <a:rPr lang="en-US" altLang="en-US" smtClean="0"/>
              <a:pPr/>
              <a:t>83</a:t>
            </a:fld>
            <a:endParaRPr lang="en-US" altLang="en-US"/>
          </a:p>
        </p:txBody>
      </p:sp>
      <p:sp>
        <p:nvSpPr>
          <p:cNvPr id="8" name="Freeform 7"/>
          <p:cNvSpPr/>
          <p:nvPr/>
        </p:nvSpPr>
        <p:spPr>
          <a:xfrm>
            <a:off x="1087041" y="1036638"/>
            <a:ext cx="1770459" cy="944562"/>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31971" tIns="29845" rIns="472281" bIns="29845" anchor="ctr"/>
          <a:lstStyle/>
          <a:p>
            <a:pPr algn="ctr" defTabSz="2089150">
              <a:lnSpc>
                <a:spcPct val="90000"/>
              </a:lnSpc>
              <a:spcAft>
                <a:spcPct val="35000"/>
              </a:spcAft>
              <a:defRPr/>
            </a:pPr>
            <a:endParaRPr lang="en-US" altLang="en-US" sz="4700">
              <a:solidFill>
                <a:srgbClr val="C2C2C2"/>
              </a:solidFill>
              <a:cs typeface="Arial" pitchFamily="34" charset="0"/>
            </a:endParaRPr>
          </a:p>
        </p:txBody>
      </p:sp>
      <p:sp>
        <p:nvSpPr>
          <p:cNvPr id="9" name="Freeform 8"/>
          <p:cNvSpPr/>
          <p:nvPr/>
        </p:nvSpPr>
        <p:spPr>
          <a:xfrm>
            <a:off x="2659857" y="1101726"/>
            <a:ext cx="1469231" cy="784225"/>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dirty="0">
              <a:solidFill>
                <a:srgbClr val="878787"/>
              </a:solidFill>
              <a:cs typeface="Arial" pitchFamily="34" charset="0"/>
            </a:endParaRPr>
          </a:p>
        </p:txBody>
      </p:sp>
      <p:sp>
        <p:nvSpPr>
          <p:cNvPr id="11" name="Freeform 10"/>
          <p:cNvSpPr/>
          <p:nvPr/>
        </p:nvSpPr>
        <p:spPr>
          <a:xfrm>
            <a:off x="838200" y="3124200"/>
            <a:ext cx="1770459" cy="1325562"/>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31971" tIns="29845" rIns="472281" bIns="29845" anchor="ctr"/>
          <a:lstStyle/>
          <a:p>
            <a:pPr algn="ctr" defTabSz="2089150">
              <a:lnSpc>
                <a:spcPct val="90000"/>
              </a:lnSpc>
              <a:spcAft>
                <a:spcPct val="35000"/>
              </a:spcAft>
              <a:defRPr/>
            </a:pPr>
            <a:endParaRPr lang="en-US" altLang="en-US" sz="4700">
              <a:solidFill>
                <a:srgbClr val="C2C2C2"/>
              </a:solidFill>
              <a:cs typeface="Arial" pitchFamily="34" charset="0"/>
            </a:endParaRPr>
          </a:p>
        </p:txBody>
      </p:sp>
      <p:sp>
        <p:nvSpPr>
          <p:cNvPr id="12" name="Freeform 11"/>
          <p:cNvSpPr/>
          <p:nvPr/>
        </p:nvSpPr>
        <p:spPr>
          <a:xfrm>
            <a:off x="2971800" y="3200400"/>
            <a:ext cx="1469231" cy="1241425"/>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a:solidFill>
                <a:srgbClr val="878787"/>
              </a:solidFill>
              <a:cs typeface="Arial" pitchFamily="34" charset="0"/>
            </a:endParaRPr>
          </a:p>
        </p:txBody>
      </p:sp>
      <p:grpSp>
        <p:nvGrpSpPr>
          <p:cNvPr id="2" name="Group 2"/>
          <p:cNvGrpSpPr>
            <a:grpSpLocks/>
          </p:cNvGrpSpPr>
          <p:nvPr/>
        </p:nvGrpSpPr>
        <p:grpSpPr bwMode="auto">
          <a:xfrm>
            <a:off x="4441032" y="1155701"/>
            <a:ext cx="697628" cy="707886"/>
            <a:chOff x="5552091" y="1697774"/>
            <a:chExt cx="929008" cy="707747"/>
          </a:xfrm>
        </p:grpSpPr>
        <p:sp>
          <p:nvSpPr>
            <p:cNvPr id="95" name="Oval 94"/>
            <p:cNvSpPr/>
            <p:nvPr/>
          </p:nvSpPr>
          <p:spPr>
            <a:xfrm>
              <a:off x="5685274" y="1905696"/>
              <a:ext cx="407478" cy="409495"/>
            </a:xfrm>
            <a:prstGeom prst="ellipse">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C2C2C2"/>
                </a:solidFill>
              </a:endParaRPr>
            </a:p>
          </p:txBody>
        </p:sp>
        <p:sp>
          <p:nvSpPr>
            <p:cNvPr id="29740" name="TextBox 95"/>
            <p:cNvSpPr txBox="1">
              <a:spLocks noChangeArrowheads="1"/>
            </p:cNvSpPr>
            <p:nvPr/>
          </p:nvSpPr>
          <p:spPr bwMode="auto">
            <a:xfrm>
              <a:off x="5552091" y="1697774"/>
              <a:ext cx="929008" cy="707747"/>
            </a:xfrm>
            <a:prstGeom prst="rect">
              <a:avLst/>
            </a:prstGeom>
            <a:noFill/>
            <a:ln w="9525">
              <a:noFill/>
              <a:miter lim="800000"/>
              <a:headEnd/>
              <a:tailEnd/>
            </a:ln>
          </p:spPr>
          <p:txBody>
            <a:bodyPr wrap="none" anchor="ctr">
              <a:spAutoFit/>
            </a:bodyPr>
            <a:lstStyle/>
            <a:p>
              <a:pPr algn="ctr"/>
              <a:r>
                <a:rPr lang="en-US" sz="4000" dirty="0">
                  <a:solidFill>
                    <a:srgbClr val="FFFFFF"/>
                  </a:solidFill>
                  <a:ea typeface="Segoe UI Semilight" pitchFamily="34" charset="0"/>
                  <a:cs typeface="Segoe UI Semilight" pitchFamily="34" charset="0"/>
                  <a:sym typeface="Webdings" pitchFamily="18" charset="2"/>
                </a:rPr>
                <a:t></a:t>
              </a:r>
              <a:endParaRPr lang="en-US" sz="4000" dirty="0">
                <a:solidFill>
                  <a:srgbClr val="FFFFFF"/>
                </a:solidFill>
                <a:ea typeface="Segoe UI Semilight" pitchFamily="34" charset="0"/>
                <a:cs typeface="Segoe UI Semilight" pitchFamily="34" charset="0"/>
              </a:endParaRPr>
            </a:p>
          </p:txBody>
        </p:sp>
      </p:grpSp>
      <p:sp>
        <p:nvSpPr>
          <p:cNvPr id="29709" name="TextBox 8"/>
          <p:cNvSpPr txBox="1">
            <a:spLocks noChangeArrowheads="1"/>
          </p:cNvSpPr>
          <p:nvPr/>
        </p:nvSpPr>
        <p:spPr bwMode="auto">
          <a:xfrm>
            <a:off x="5092304" y="1066800"/>
            <a:ext cx="3875484" cy="954107"/>
          </a:xfrm>
          <a:prstGeom prst="rect">
            <a:avLst/>
          </a:prstGeom>
          <a:noFill/>
          <a:ln w="9525">
            <a:noFill/>
            <a:miter lim="800000"/>
            <a:headEnd/>
            <a:tailEnd/>
          </a:ln>
        </p:spPr>
        <p:txBody>
          <a:bodyPr>
            <a:spAutoFit/>
          </a:bodyPr>
          <a:lstStyle/>
          <a:p>
            <a:pPr marL="171450" indent="-171450">
              <a:spcAft>
                <a:spcPts val="600"/>
              </a:spcAft>
              <a:buClr>
                <a:srgbClr val="929292"/>
              </a:buClr>
              <a:buFont typeface="Wingdings" pitchFamily="2" charset="2"/>
              <a:buChar char="§"/>
            </a:pPr>
            <a:r>
              <a:rPr lang="en-US" sz="2800" dirty="0" err="1">
                <a:ea typeface="Segoe UI Semilight" pitchFamily="34" charset="0"/>
                <a:cs typeface="Segoe UI Semilight" pitchFamily="34" charset="0"/>
              </a:rPr>
              <a:t>Giới</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thiệu</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vấn</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đề</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được</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bàn</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bạc</a:t>
            </a:r>
            <a:endParaRPr lang="vi-VN" sz="2800" dirty="0">
              <a:ea typeface="Segoe UI Semilight" pitchFamily="34" charset="0"/>
              <a:cs typeface="Segoe UI Semilight" pitchFamily="34" charset="0"/>
            </a:endParaRPr>
          </a:p>
        </p:txBody>
      </p:sp>
      <p:sp>
        <p:nvSpPr>
          <p:cNvPr id="29738" name="TextBox 38"/>
          <p:cNvSpPr txBox="1">
            <a:spLocks noChangeArrowheads="1"/>
          </p:cNvSpPr>
          <p:nvPr/>
        </p:nvSpPr>
        <p:spPr bwMode="auto">
          <a:xfrm>
            <a:off x="4513660" y="4533901"/>
            <a:ext cx="286940" cy="707886"/>
          </a:xfrm>
          <a:prstGeom prst="rect">
            <a:avLst/>
          </a:prstGeom>
          <a:noFill/>
          <a:ln w="9525">
            <a:noFill/>
            <a:miter lim="800000"/>
            <a:headEnd/>
            <a:tailEnd/>
          </a:ln>
        </p:spPr>
        <p:txBody>
          <a:bodyPr wrap="square" anchor="ctr">
            <a:spAutoFit/>
          </a:bodyPr>
          <a:lstStyle/>
          <a:p>
            <a:pPr algn="ctr"/>
            <a:endParaRPr lang="en-US" sz="4000" dirty="0">
              <a:solidFill>
                <a:srgbClr val="FFFFFF"/>
              </a:solidFill>
              <a:ea typeface="Segoe UI Semilight" pitchFamily="34" charset="0"/>
              <a:cs typeface="Segoe UI Semilight" pitchFamily="34" charset="0"/>
            </a:endParaRPr>
          </a:p>
        </p:txBody>
      </p:sp>
      <p:grpSp>
        <p:nvGrpSpPr>
          <p:cNvPr id="3" name="Group 25"/>
          <p:cNvGrpSpPr>
            <a:grpSpLocks/>
          </p:cNvGrpSpPr>
          <p:nvPr/>
        </p:nvGrpSpPr>
        <p:grpSpPr bwMode="auto">
          <a:xfrm>
            <a:off x="4419600" y="2057400"/>
            <a:ext cx="558408" cy="1965324"/>
            <a:chOff x="5963384" y="2704986"/>
            <a:chExt cx="743614" cy="1969355"/>
          </a:xfrm>
        </p:grpSpPr>
        <p:sp>
          <p:nvSpPr>
            <p:cNvPr id="101" name="Oval 43"/>
            <p:cNvSpPr/>
            <p:nvPr/>
          </p:nvSpPr>
          <p:spPr>
            <a:xfrm>
              <a:off x="6299520" y="4265516"/>
              <a:ext cx="407478" cy="408825"/>
            </a:xfrm>
            <a:prstGeom prst="ellipse">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C2C2C2"/>
                </a:solidFill>
              </a:endParaRPr>
            </a:p>
          </p:txBody>
        </p:sp>
        <p:sp>
          <p:nvSpPr>
            <p:cNvPr id="29736" name="TextBox 44"/>
            <p:cNvSpPr txBox="1">
              <a:spLocks noChangeArrowheads="1"/>
            </p:cNvSpPr>
            <p:nvPr/>
          </p:nvSpPr>
          <p:spPr bwMode="auto">
            <a:xfrm>
              <a:off x="5963384" y="2704986"/>
              <a:ext cx="246000" cy="709338"/>
            </a:xfrm>
            <a:prstGeom prst="rect">
              <a:avLst/>
            </a:prstGeom>
            <a:noFill/>
            <a:ln w="9525">
              <a:noFill/>
              <a:miter lim="800000"/>
              <a:headEnd/>
              <a:tailEnd/>
            </a:ln>
          </p:spPr>
          <p:txBody>
            <a:bodyPr wrap="none" anchor="ctr">
              <a:spAutoFit/>
            </a:bodyPr>
            <a:lstStyle/>
            <a:p>
              <a:pPr algn="ctr"/>
              <a:endParaRPr lang="en-US" sz="4000" dirty="0">
                <a:solidFill>
                  <a:srgbClr val="FFFFFF"/>
                </a:solidFill>
                <a:ea typeface="Segoe UI Semilight" pitchFamily="34" charset="0"/>
                <a:cs typeface="Segoe UI Semilight" pitchFamily="34" charset="0"/>
              </a:endParaRPr>
            </a:p>
          </p:txBody>
        </p:sp>
      </p:grpSp>
      <p:sp>
        <p:nvSpPr>
          <p:cNvPr id="29734" name="TextBox 41"/>
          <p:cNvSpPr txBox="1">
            <a:spLocks noChangeArrowheads="1"/>
          </p:cNvSpPr>
          <p:nvPr/>
        </p:nvSpPr>
        <p:spPr bwMode="auto">
          <a:xfrm>
            <a:off x="4492229" y="3514725"/>
            <a:ext cx="184731" cy="707886"/>
          </a:xfrm>
          <a:prstGeom prst="rect">
            <a:avLst/>
          </a:prstGeom>
          <a:noFill/>
          <a:ln w="9525">
            <a:noFill/>
            <a:miter lim="800000"/>
            <a:headEnd/>
            <a:tailEnd/>
          </a:ln>
        </p:spPr>
        <p:txBody>
          <a:bodyPr wrap="none" anchor="ctr">
            <a:spAutoFit/>
          </a:bodyPr>
          <a:lstStyle/>
          <a:p>
            <a:pPr algn="ctr"/>
            <a:endParaRPr lang="en-US" sz="4000" dirty="0">
              <a:solidFill>
                <a:srgbClr val="FFFFFF"/>
              </a:solidFill>
              <a:ea typeface="Segoe UI Semilight" pitchFamily="34" charset="0"/>
              <a:cs typeface="Segoe UI Semilight" pitchFamily="34" charset="0"/>
            </a:endParaRPr>
          </a:p>
        </p:txBody>
      </p:sp>
      <p:sp>
        <p:nvSpPr>
          <p:cNvPr id="29715" name="TextBox 8"/>
          <p:cNvSpPr txBox="1">
            <a:spLocks noChangeArrowheads="1"/>
          </p:cNvSpPr>
          <p:nvPr/>
        </p:nvSpPr>
        <p:spPr bwMode="auto">
          <a:xfrm>
            <a:off x="5082779" y="3429000"/>
            <a:ext cx="3915965" cy="523220"/>
          </a:xfrm>
          <a:prstGeom prst="rect">
            <a:avLst/>
          </a:prstGeom>
          <a:noFill/>
          <a:ln w="9525">
            <a:noFill/>
            <a:miter lim="800000"/>
            <a:headEnd/>
            <a:tailEnd/>
          </a:ln>
        </p:spPr>
        <p:txBody>
          <a:bodyPr wrap="square">
            <a:spAutoFit/>
          </a:bodyPr>
          <a:lstStyle/>
          <a:p>
            <a:pPr marL="171450" indent="-171450">
              <a:spcAft>
                <a:spcPts val="600"/>
              </a:spcAft>
              <a:buClr>
                <a:srgbClr val="929292"/>
              </a:buClr>
              <a:buFont typeface="Wingdings" pitchFamily="2" charset="2"/>
              <a:buChar char="§"/>
            </a:pPr>
            <a:r>
              <a:rPr lang="en-US" sz="2800" dirty="0" err="1">
                <a:ea typeface="Segoe UI Semilight" pitchFamily="34" charset="0"/>
                <a:cs typeface="Segoe UI Semilight" pitchFamily="34" charset="0"/>
              </a:rPr>
              <a:t>Lí</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lẽ</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và</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dẫn</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chứng</a:t>
            </a:r>
            <a:r>
              <a:rPr lang="vi-VN" sz="2800" dirty="0">
                <a:ea typeface="Segoe UI Semilight" pitchFamily="34" charset="0"/>
                <a:cs typeface="Segoe UI Semilight" pitchFamily="34" charset="0"/>
              </a:rPr>
              <a:t>.</a:t>
            </a:r>
          </a:p>
        </p:txBody>
      </p:sp>
      <p:grpSp>
        <p:nvGrpSpPr>
          <p:cNvPr id="4" name="Group 217"/>
          <p:cNvGrpSpPr/>
          <p:nvPr/>
        </p:nvGrpSpPr>
        <p:grpSpPr bwMode="auto">
          <a:xfrm>
            <a:off x="1833303" y="3539972"/>
            <a:ext cx="362830" cy="519456"/>
            <a:chOff x="2411" y="2675"/>
            <a:chExt cx="378" cy="414"/>
          </a:xfrm>
          <a:solidFill>
            <a:srgbClr val="FFFFFF"/>
          </a:solidFill>
        </p:grpSpPr>
        <p:sp>
          <p:nvSpPr>
            <p:cNvPr id="116" name="Rectangle 218"/>
            <p:cNvSpPr>
              <a:spLocks noChangeArrowheads="1"/>
            </p:cNvSpPr>
            <p:nvPr/>
          </p:nvSpPr>
          <p:spPr bwMode="gray">
            <a:xfrm>
              <a:off x="2525" y="2867"/>
              <a:ext cx="21" cy="45"/>
            </a:xfrm>
            <a:prstGeom prst="rect">
              <a:avLst/>
            </a:prstGeom>
            <a:grpFill/>
            <a:ln w="0">
              <a:noFill/>
              <a:miter lim="800000"/>
            </a:ln>
            <a:effectLst/>
          </p:spPr>
          <p:txBody>
            <a:bodyPr/>
            <a:lstStyle/>
            <a:p>
              <a:pPr fontAlgn="auto">
                <a:spcBef>
                  <a:spcPts val="0"/>
                </a:spcBef>
                <a:spcAft>
                  <a:spcPts val="0"/>
                </a:spcAft>
                <a:buFontTx/>
                <a:buNone/>
                <a:defRPr/>
              </a:pPr>
              <a:endParaRPr lang="en-US">
                <a:latin typeface="+mn-lt"/>
              </a:endParaRPr>
            </a:p>
          </p:txBody>
        </p:sp>
        <p:sp>
          <p:nvSpPr>
            <p:cNvPr id="117" name="Rectangle 219"/>
            <p:cNvSpPr>
              <a:spLocks noChangeArrowheads="1"/>
            </p:cNvSpPr>
            <p:nvPr/>
          </p:nvSpPr>
          <p:spPr bwMode="gray">
            <a:xfrm>
              <a:off x="2655" y="2867"/>
              <a:ext cx="23" cy="45"/>
            </a:xfrm>
            <a:prstGeom prst="rect">
              <a:avLst/>
            </a:prstGeom>
            <a:grpFill/>
            <a:ln w="0">
              <a:noFill/>
              <a:miter lim="800000"/>
            </a:ln>
            <a:effectLst/>
          </p:spPr>
          <p:txBody>
            <a:bodyPr/>
            <a:lstStyle/>
            <a:p>
              <a:pPr fontAlgn="auto">
                <a:spcBef>
                  <a:spcPts val="0"/>
                </a:spcBef>
                <a:spcAft>
                  <a:spcPts val="0"/>
                </a:spcAft>
                <a:buFontTx/>
                <a:buNone/>
                <a:defRPr/>
              </a:pPr>
              <a:endParaRPr lang="en-US">
                <a:latin typeface="+mn-lt"/>
              </a:endParaRPr>
            </a:p>
          </p:txBody>
        </p:sp>
        <p:sp>
          <p:nvSpPr>
            <p:cNvPr id="118" name="Freeform 220"/>
            <p:cNvSpPr/>
            <p:nvPr/>
          </p:nvSpPr>
          <p:spPr bwMode="gray">
            <a:xfrm>
              <a:off x="2481" y="2937"/>
              <a:ext cx="239" cy="75"/>
            </a:xfrm>
            <a:custGeom>
              <a:avLst/>
              <a:gdLst/>
              <a:ahLst/>
              <a:cxnLst>
                <a:cxn ang="0">
                  <a:pos x="119" y="56"/>
                </a:cxn>
                <a:cxn ang="0">
                  <a:pos x="93" y="53"/>
                </a:cxn>
                <a:cxn ang="0">
                  <a:pos x="72" y="47"/>
                </a:cxn>
                <a:cxn ang="0">
                  <a:pos x="54" y="39"/>
                </a:cxn>
                <a:cxn ang="0">
                  <a:pos x="41" y="29"/>
                </a:cxn>
                <a:cxn ang="0">
                  <a:pos x="30" y="18"/>
                </a:cxn>
                <a:cxn ang="0">
                  <a:pos x="24" y="9"/>
                </a:cxn>
                <a:cxn ang="0">
                  <a:pos x="20" y="3"/>
                </a:cxn>
                <a:cxn ang="0">
                  <a:pos x="18" y="0"/>
                </a:cxn>
                <a:cxn ang="0">
                  <a:pos x="0" y="8"/>
                </a:cxn>
                <a:cxn ang="0">
                  <a:pos x="2" y="12"/>
                </a:cxn>
                <a:cxn ang="0">
                  <a:pos x="8" y="20"/>
                </a:cxn>
                <a:cxn ang="0">
                  <a:pos x="15" y="30"/>
                </a:cxn>
                <a:cxn ang="0">
                  <a:pos x="27" y="42"/>
                </a:cxn>
                <a:cxn ang="0">
                  <a:pos x="44" y="54"/>
                </a:cxn>
                <a:cxn ang="0">
                  <a:pos x="65" y="65"/>
                </a:cxn>
                <a:cxn ang="0">
                  <a:pos x="89" y="72"/>
                </a:cxn>
                <a:cxn ang="0">
                  <a:pos x="119" y="75"/>
                </a:cxn>
                <a:cxn ang="0">
                  <a:pos x="149" y="72"/>
                </a:cxn>
                <a:cxn ang="0">
                  <a:pos x="174" y="65"/>
                </a:cxn>
                <a:cxn ang="0">
                  <a:pos x="195" y="54"/>
                </a:cxn>
                <a:cxn ang="0">
                  <a:pos x="210" y="42"/>
                </a:cxn>
                <a:cxn ang="0">
                  <a:pos x="222" y="30"/>
                </a:cxn>
                <a:cxn ang="0">
                  <a:pos x="231" y="20"/>
                </a:cxn>
                <a:cxn ang="0">
                  <a:pos x="236" y="12"/>
                </a:cxn>
                <a:cxn ang="0">
                  <a:pos x="239" y="8"/>
                </a:cxn>
                <a:cxn ang="0">
                  <a:pos x="221" y="0"/>
                </a:cxn>
                <a:cxn ang="0">
                  <a:pos x="219" y="3"/>
                </a:cxn>
                <a:cxn ang="0">
                  <a:pos x="215" y="9"/>
                </a:cxn>
                <a:cxn ang="0">
                  <a:pos x="207" y="18"/>
                </a:cxn>
                <a:cxn ang="0">
                  <a:pos x="197" y="29"/>
                </a:cxn>
                <a:cxn ang="0">
                  <a:pos x="183" y="39"/>
                </a:cxn>
                <a:cxn ang="0">
                  <a:pos x="167" y="47"/>
                </a:cxn>
                <a:cxn ang="0">
                  <a:pos x="144" y="53"/>
                </a:cxn>
                <a:cxn ang="0">
                  <a:pos x="119" y="56"/>
                </a:cxn>
              </a:cxnLst>
              <a:rect l="0" t="0" r="r" b="b"/>
              <a:pathLst>
                <a:path w="239" h="75">
                  <a:moveTo>
                    <a:pt x="119" y="56"/>
                  </a:moveTo>
                  <a:lnTo>
                    <a:pt x="93" y="53"/>
                  </a:lnTo>
                  <a:lnTo>
                    <a:pt x="72" y="47"/>
                  </a:lnTo>
                  <a:lnTo>
                    <a:pt x="54" y="39"/>
                  </a:lnTo>
                  <a:lnTo>
                    <a:pt x="41" y="29"/>
                  </a:lnTo>
                  <a:lnTo>
                    <a:pt x="30" y="18"/>
                  </a:lnTo>
                  <a:lnTo>
                    <a:pt x="24" y="9"/>
                  </a:lnTo>
                  <a:lnTo>
                    <a:pt x="20" y="3"/>
                  </a:lnTo>
                  <a:lnTo>
                    <a:pt x="18" y="0"/>
                  </a:lnTo>
                  <a:lnTo>
                    <a:pt x="0" y="8"/>
                  </a:lnTo>
                  <a:lnTo>
                    <a:pt x="2" y="12"/>
                  </a:lnTo>
                  <a:lnTo>
                    <a:pt x="8" y="20"/>
                  </a:lnTo>
                  <a:lnTo>
                    <a:pt x="15" y="30"/>
                  </a:lnTo>
                  <a:lnTo>
                    <a:pt x="27" y="42"/>
                  </a:lnTo>
                  <a:lnTo>
                    <a:pt x="44" y="54"/>
                  </a:lnTo>
                  <a:lnTo>
                    <a:pt x="65" y="65"/>
                  </a:lnTo>
                  <a:lnTo>
                    <a:pt x="89" y="72"/>
                  </a:lnTo>
                  <a:lnTo>
                    <a:pt x="119" y="75"/>
                  </a:lnTo>
                  <a:lnTo>
                    <a:pt x="149" y="72"/>
                  </a:lnTo>
                  <a:lnTo>
                    <a:pt x="174" y="65"/>
                  </a:lnTo>
                  <a:lnTo>
                    <a:pt x="195" y="54"/>
                  </a:lnTo>
                  <a:lnTo>
                    <a:pt x="210" y="42"/>
                  </a:lnTo>
                  <a:lnTo>
                    <a:pt x="222" y="30"/>
                  </a:lnTo>
                  <a:lnTo>
                    <a:pt x="231" y="20"/>
                  </a:lnTo>
                  <a:lnTo>
                    <a:pt x="236" y="12"/>
                  </a:lnTo>
                  <a:lnTo>
                    <a:pt x="239" y="8"/>
                  </a:lnTo>
                  <a:lnTo>
                    <a:pt x="221" y="0"/>
                  </a:lnTo>
                  <a:lnTo>
                    <a:pt x="219" y="3"/>
                  </a:lnTo>
                  <a:lnTo>
                    <a:pt x="215" y="9"/>
                  </a:lnTo>
                  <a:lnTo>
                    <a:pt x="207" y="18"/>
                  </a:lnTo>
                  <a:lnTo>
                    <a:pt x="197" y="29"/>
                  </a:lnTo>
                  <a:lnTo>
                    <a:pt x="183" y="39"/>
                  </a:lnTo>
                  <a:lnTo>
                    <a:pt x="167" y="47"/>
                  </a:lnTo>
                  <a:lnTo>
                    <a:pt x="144" y="53"/>
                  </a:lnTo>
                  <a:lnTo>
                    <a:pt x="119" y="56"/>
                  </a:lnTo>
                  <a:close/>
                </a:path>
              </a:pathLst>
            </a:custGeom>
            <a:grpFill/>
            <a:ln w="0">
              <a:noFill/>
              <a:prstDash val="solid"/>
              <a:round/>
            </a:ln>
            <a:effectLst/>
          </p:spPr>
          <p:txBody>
            <a:bodyPr/>
            <a:lstStyle/>
            <a:p>
              <a:pPr fontAlgn="auto">
                <a:spcBef>
                  <a:spcPts val="0"/>
                </a:spcBef>
                <a:spcAft>
                  <a:spcPts val="0"/>
                </a:spcAft>
                <a:buFontTx/>
                <a:buNone/>
                <a:defRPr/>
              </a:pPr>
              <a:endParaRPr lang="en-US">
                <a:latin typeface="+mn-lt"/>
              </a:endParaRPr>
            </a:p>
          </p:txBody>
        </p:sp>
        <p:sp>
          <p:nvSpPr>
            <p:cNvPr id="119" name="Freeform 221"/>
            <p:cNvSpPr/>
            <p:nvPr/>
          </p:nvSpPr>
          <p:spPr bwMode="gray">
            <a:xfrm>
              <a:off x="2411" y="2675"/>
              <a:ext cx="189" cy="414"/>
            </a:xfrm>
            <a:custGeom>
              <a:avLst/>
              <a:gdLst/>
              <a:ahLst/>
              <a:cxnLst>
                <a:cxn ang="0">
                  <a:pos x="49" y="375"/>
                </a:cxn>
                <a:cxn ang="0">
                  <a:pos x="46" y="373"/>
                </a:cxn>
                <a:cxn ang="0">
                  <a:pos x="45" y="370"/>
                </a:cxn>
                <a:cxn ang="0">
                  <a:pos x="43" y="367"/>
                </a:cxn>
                <a:cxn ang="0">
                  <a:pos x="42" y="363"/>
                </a:cxn>
                <a:cxn ang="0">
                  <a:pos x="42" y="150"/>
                </a:cxn>
                <a:cxn ang="0">
                  <a:pos x="43" y="145"/>
                </a:cxn>
                <a:cxn ang="0">
                  <a:pos x="45" y="141"/>
                </a:cxn>
                <a:cxn ang="0">
                  <a:pos x="46" y="139"/>
                </a:cxn>
                <a:cxn ang="0">
                  <a:pos x="49" y="138"/>
                </a:cxn>
                <a:cxn ang="0">
                  <a:pos x="189" y="138"/>
                </a:cxn>
                <a:cxn ang="0">
                  <a:pos x="189" y="97"/>
                </a:cxn>
                <a:cxn ang="0">
                  <a:pos x="153" y="97"/>
                </a:cxn>
                <a:cxn ang="0">
                  <a:pos x="105" y="7"/>
                </a:cxn>
                <a:cxn ang="0">
                  <a:pos x="102" y="4"/>
                </a:cxn>
                <a:cxn ang="0">
                  <a:pos x="97" y="1"/>
                </a:cxn>
                <a:cxn ang="0">
                  <a:pos x="93" y="0"/>
                </a:cxn>
                <a:cxn ang="0">
                  <a:pos x="87" y="0"/>
                </a:cxn>
                <a:cxn ang="0">
                  <a:pos x="82" y="1"/>
                </a:cxn>
                <a:cxn ang="0">
                  <a:pos x="78" y="4"/>
                </a:cxn>
                <a:cxn ang="0">
                  <a:pos x="75" y="9"/>
                </a:cxn>
                <a:cxn ang="0">
                  <a:pos x="73" y="13"/>
                </a:cxn>
                <a:cxn ang="0">
                  <a:pos x="73" y="19"/>
                </a:cxn>
                <a:cxn ang="0">
                  <a:pos x="75" y="24"/>
                </a:cxn>
                <a:cxn ang="0">
                  <a:pos x="114" y="97"/>
                </a:cxn>
                <a:cxn ang="0">
                  <a:pos x="42" y="97"/>
                </a:cxn>
                <a:cxn ang="0">
                  <a:pos x="25" y="102"/>
                </a:cxn>
                <a:cxn ang="0">
                  <a:pos x="13" y="111"/>
                </a:cxn>
                <a:cxn ang="0">
                  <a:pos x="4" y="126"/>
                </a:cxn>
                <a:cxn ang="0">
                  <a:pos x="0" y="144"/>
                </a:cxn>
                <a:cxn ang="0">
                  <a:pos x="0" y="369"/>
                </a:cxn>
                <a:cxn ang="0">
                  <a:pos x="4" y="387"/>
                </a:cxn>
                <a:cxn ang="0">
                  <a:pos x="13" y="400"/>
                </a:cxn>
                <a:cxn ang="0">
                  <a:pos x="25" y="411"/>
                </a:cxn>
                <a:cxn ang="0">
                  <a:pos x="42" y="414"/>
                </a:cxn>
                <a:cxn ang="0">
                  <a:pos x="189" y="414"/>
                </a:cxn>
                <a:cxn ang="0">
                  <a:pos x="189" y="375"/>
                </a:cxn>
                <a:cxn ang="0">
                  <a:pos x="49" y="375"/>
                </a:cxn>
              </a:cxnLst>
              <a:rect l="0" t="0" r="r" b="b"/>
              <a:pathLst>
                <a:path w="189" h="414">
                  <a:moveTo>
                    <a:pt x="49" y="375"/>
                  </a:moveTo>
                  <a:lnTo>
                    <a:pt x="46" y="373"/>
                  </a:lnTo>
                  <a:lnTo>
                    <a:pt x="45" y="370"/>
                  </a:lnTo>
                  <a:lnTo>
                    <a:pt x="43" y="367"/>
                  </a:lnTo>
                  <a:lnTo>
                    <a:pt x="42" y="363"/>
                  </a:lnTo>
                  <a:lnTo>
                    <a:pt x="42" y="150"/>
                  </a:lnTo>
                  <a:lnTo>
                    <a:pt x="43" y="145"/>
                  </a:lnTo>
                  <a:lnTo>
                    <a:pt x="45" y="141"/>
                  </a:lnTo>
                  <a:lnTo>
                    <a:pt x="46" y="139"/>
                  </a:lnTo>
                  <a:lnTo>
                    <a:pt x="49" y="138"/>
                  </a:lnTo>
                  <a:lnTo>
                    <a:pt x="189" y="138"/>
                  </a:lnTo>
                  <a:lnTo>
                    <a:pt x="189" y="97"/>
                  </a:lnTo>
                  <a:lnTo>
                    <a:pt x="153" y="97"/>
                  </a:lnTo>
                  <a:lnTo>
                    <a:pt x="105" y="7"/>
                  </a:lnTo>
                  <a:lnTo>
                    <a:pt x="102" y="4"/>
                  </a:lnTo>
                  <a:lnTo>
                    <a:pt x="97" y="1"/>
                  </a:lnTo>
                  <a:lnTo>
                    <a:pt x="93" y="0"/>
                  </a:lnTo>
                  <a:lnTo>
                    <a:pt x="87" y="0"/>
                  </a:lnTo>
                  <a:lnTo>
                    <a:pt x="82" y="1"/>
                  </a:lnTo>
                  <a:lnTo>
                    <a:pt x="78" y="4"/>
                  </a:lnTo>
                  <a:lnTo>
                    <a:pt x="75" y="9"/>
                  </a:lnTo>
                  <a:lnTo>
                    <a:pt x="73" y="13"/>
                  </a:lnTo>
                  <a:lnTo>
                    <a:pt x="73" y="19"/>
                  </a:lnTo>
                  <a:lnTo>
                    <a:pt x="75" y="24"/>
                  </a:lnTo>
                  <a:lnTo>
                    <a:pt x="114" y="97"/>
                  </a:lnTo>
                  <a:lnTo>
                    <a:pt x="42" y="97"/>
                  </a:lnTo>
                  <a:lnTo>
                    <a:pt x="25" y="102"/>
                  </a:lnTo>
                  <a:lnTo>
                    <a:pt x="13" y="111"/>
                  </a:lnTo>
                  <a:lnTo>
                    <a:pt x="4" y="126"/>
                  </a:lnTo>
                  <a:lnTo>
                    <a:pt x="0" y="144"/>
                  </a:lnTo>
                  <a:lnTo>
                    <a:pt x="0" y="369"/>
                  </a:lnTo>
                  <a:lnTo>
                    <a:pt x="4" y="387"/>
                  </a:lnTo>
                  <a:lnTo>
                    <a:pt x="13" y="400"/>
                  </a:lnTo>
                  <a:lnTo>
                    <a:pt x="25" y="411"/>
                  </a:lnTo>
                  <a:lnTo>
                    <a:pt x="42" y="414"/>
                  </a:lnTo>
                  <a:lnTo>
                    <a:pt x="189" y="414"/>
                  </a:lnTo>
                  <a:lnTo>
                    <a:pt x="189" y="375"/>
                  </a:lnTo>
                  <a:lnTo>
                    <a:pt x="49" y="375"/>
                  </a:lnTo>
                  <a:close/>
                </a:path>
              </a:pathLst>
            </a:custGeom>
            <a:grpFill/>
            <a:ln w="0">
              <a:noFill/>
              <a:prstDash val="solid"/>
              <a:round/>
            </a:ln>
            <a:effectLst/>
          </p:spPr>
          <p:txBody>
            <a:bodyPr/>
            <a:lstStyle/>
            <a:p>
              <a:pPr fontAlgn="auto">
                <a:spcBef>
                  <a:spcPts val="0"/>
                </a:spcBef>
                <a:spcAft>
                  <a:spcPts val="0"/>
                </a:spcAft>
                <a:buFontTx/>
                <a:buNone/>
                <a:defRPr/>
              </a:pPr>
              <a:endParaRPr lang="en-US">
                <a:latin typeface="+mn-lt"/>
              </a:endParaRPr>
            </a:p>
          </p:txBody>
        </p:sp>
        <p:sp>
          <p:nvSpPr>
            <p:cNvPr id="120" name="Freeform 222"/>
            <p:cNvSpPr/>
            <p:nvPr/>
          </p:nvSpPr>
          <p:spPr bwMode="gray">
            <a:xfrm>
              <a:off x="2600" y="2675"/>
              <a:ext cx="189" cy="414"/>
            </a:xfrm>
            <a:custGeom>
              <a:avLst/>
              <a:gdLst/>
              <a:ahLst/>
              <a:cxnLst>
                <a:cxn ang="0">
                  <a:pos x="189" y="369"/>
                </a:cxn>
                <a:cxn ang="0">
                  <a:pos x="189" y="144"/>
                </a:cxn>
                <a:cxn ang="0">
                  <a:pos x="186" y="126"/>
                </a:cxn>
                <a:cxn ang="0">
                  <a:pos x="177" y="111"/>
                </a:cxn>
                <a:cxn ang="0">
                  <a:pos x="163" y="102"/>
                </a:cxn>
                <a:cxn ang="0">
                  <a:pos x="147" y="97"/>
                </a:cxn>
                <a:cxn ang="0">
                  <a:pos x="75" y="97"/>
                </a:cxn>
                <a:cxn ang="0">
                  <a:pos x="114" y="24"/>
                </a:cxn>
                <a:cxn ang="0">
                  <a:pos x="115" y="19"/>
                </a:cxn>
                <a:cxn ang="0">
                  <a:pos x="115" y="13"/>
                </a:cxn>
                <a:cxn ang="0">
                  <a:pos x="114" y="9"/>
                </a:cxn>
                <a:cxn ang="0">
                  <a:pos x="111" y="4"/>
                </a:cxn>
                <a:cxn ang="0">
                  <a:pos x="106" y="1"/>
                </a:cxn>
                <a:cxn ang="0">
                  <a:pos x="102" y="0"/>
                </a:cxn>
                <a:cxn ang="0">
                  <a:pos x="97" y="0"/>
                </a:cxn>
                <a:cxn ang="0">
                  <a:pos x="91" y="1"/>
                </a:cxn>
                <a:cxn ang="0">
                  <a:pos x="87" y="4"/>
                </a:cxn>
                <a:cxn ang="0">
                  <a:pos x="84" y="7"/>
                </a:cxn>
                <a:cxn ang="0">
                  <a:pos x="37" y="97"/>
                </a:cxn>
                <a:cxn ang="0">
                  <a:pos x="0" y="97"/>
                </a:cxn>
                <a:cxn ang="0">
                  <a:pos x="0" y="138"/>
                </a:cxn>
                <a:cxn ang="0">
                  <a:pos x="139" y="138"/>
                </a:cxn>
                <a:cxn ang="0">
                  <a:pos x="142" y="139"/>
                </a:cxn>
                <a:cxn ang="0">
                  <a:pos x="145" y="141"/>
                </a:cxn>
                <a:cxn ang="0">
                  <a:pos x="147" y="145"/>
                </a:cxn>
                <a:cxn ang="0">
                  <a:pos x="147" y="150"/>
                </a:cxn>
                <a:cxn ang="0">
                  <a:pos x="147" y="363"/>
                </a:cxn>
                <a:cxn ang="0">
                  <a:pos x="147" y="367"/>
                </a:cxn>
                <a:cxn ang="0">
                  <a:pos x="145" y="370"/>
                </a:cxn>
                <a:cxn ang="0">
                  <a:pos x="142" y="373"/>
                </a:cxn>
                <a:cxn ang="0">
                  <a:pos x="139" y="375"/>
                </a:cxn>
                <a:cxn ang="0">
                  <a:pos x="0" y="375"/>
                </a:cxn>
                <a:cxn ang="0">
                  <a:pos x="0" y="414"/>
                </a:cxn>
                <a:cxn ang="0">
                  <a:pos x="147" y="414"/>
                </a:cxn>
                <a:cxn ang="0">
                  <a:pos x="163" y="411"/>
                </a:cxn>
                <a:cxn ang="0">
                  <a:pos x="177" y="400"/>
                </a:cxn>
                <a:cxn ang="0">
                  <a:pos x="186" y="387"/>
                </a:cxn>
                <a:cxn ang="0">
                  <a:pos x="189" y="369"/>
                </a:cxn>
              </a:cxnLst>
              <a:rect l="0" t="0" r="r" b="b"/>
              <a:pathLst>
                <a:path w="189" h="414">
                  <a:moveTo>
                    <a:pt x="189" y="369"/>
                  </a:moveTo>
                  <a:lnTo>
                    <a:pt x="189" y="144"/>
                  </a:lnTo>
                  <a:lnTo>
                    <a:pt x="186" y="126"/>
                  </a:lnTo>
                  <a:lnTo>
                    <a:pt x="177" y="111"/>
                  </a:lnTo>
                  <a:lnTo>
                    <a:pt x="163" y="102"/>
                  </a:lnTo>
                  <a:lnTo>
                    <a:pt x="147" y="97"/>
                  </a:lnTo>
                  <a:lnTo>
                    <a:pt x="75" y="97"/>
                  </a:lnTo>
                  <a:lnTo>
                    <a:pt x="114" y="24"/>
                  </a:lnTo>
                  <a:lnTo>
                    <a:pt x="115" y="19"/>
                  </a:lnTo>
                  <a:lnTo>
                    <a:pt x="115" y="13"/>
                  </a:lnTo>
                  <a:lnTo>
                    <a:pt x="114" y="9"/>
                  </a:lnTo>
                  <a:lnTo>
                    <a:pt x="111" y="4"/>
                  </a:lnTo>
                  <a:lnTo>
                    <a:pt x="106" y="1"/>
                  </a:lnTo>
                  <a:lnTo>
                    <a:pt x="102" y="0"/>
                  </a:lnTo>
                  <a:lnTo>
                    <a:pt x="97" y="0"/>
                  </a:lnTo>
                  <a:lnTo>
                    <a:pt x="91" y="1"/>
                  </a:lnTo>
                  <a:lnTo>
                    <a:pt x="87" y="4"/>
                  </a:lnTo>
                  <a:lnTo>
                    <a:pt x="84" y="7"/>
                  </a:lnTo>
                  <a:lnTo>
                    <a:pt x="37" y="97"/>
                  </a:lnTo>
                  <a:lnTo>
                    <a:pt x="0" y="97"/>
                  </a:lnTo>
                  <a:lnTo>
                    <a:pt x="0" y="138"/>
                  </a:lnTo>
                  <a:lnTo>
                    <a:pt x="139" y="138"/>
                  </a:lnTo>
                  <a:lnTo>
                    <a:pt x="142" y="139"/>
                  </a:lnTo>
                  <a:lnTo>
                    <a:pt x="145" y="141"/>
                  </a:lnTo>
                  <a:lnTo>
                    <a:pt x="147" y="145"/>
                  </a:lnTo>
                  <a:lnTo>
                    <a:pt x="147" y="150"/>
                  </a:lnTo>
                  <a:lnTo>
                    <a:pt x="147" y="363"/>
                  </a:lnTo>
                  <a:lnTo>
                    <a:pt x="147" y="367"/>
                  </a:lnTo>
                  <a:lnTo>
                    <a:pt x="145" y="370"/>
                  </a:lnTo>
                  <a:lnTo>
                    <a:pt x="142" y="373"/>
                  </a:lnTo>
                  <a:lnTo>
                    <a:pt x="139" y="375"/>
                  </a:lnTo>
                  <a:lnTo>
                    <a:pt x="0" y="375"/>
                  </a:lnTo>
                  <a:lnTo>
                    <a:pt x="0" y="414"/>
                  </a:lnTo>
                  <a:lnTo>
                    <a:pt x="147" y="414"/>
                  </a:lnTo>
                  <a:lnTo>
                    <a:pt x="163" y="411"/>
                  </a:lnTo>
                  <a:lnTo>
                    <a:pt x="177" y="400"/>
                  </a:lnTo>
                  <a:lnTo>
                    <a:pt x="186" y="387"/>
                  </a:lnTo>
                  <a:lnTo>
                    <a:pt x="189" y="369"/>
                  </a:lnTo>
                  <a:close/>
                </a:path>
              </a:pathLst>
            </a:custGeom>
            <a:grpFill/>
            <a:ln w="0">
              <a:noFill/>
              <a:prstDash val="solid"/>
              <a:round/>
            </a:ln>
            <a:effectLst/>
          </p:spPr>
          <p:txBody>
            <a:bodyPr/>
            <a:lstStyle/>
            <a:p>
              <a:pPr fontAlgn="auto">
                <a:spcBef>
                  <a:spcPts val="0"/>
                </a:spcBef>
                <a:spcAft>
                  <a:spcPts val="0"/>
                </a:spcAft>
                <a:buFontTx/>
                <a:buNone/>
                <a:defRPr/>
              </a:pPr>
              <a:endParaRPr lang="en-US">
                <a:latin typeface="+mn-lt"/>
              </a:endParaRPr>
            </a:p>
          </p:txBody>
        </p:sp>
      </p:grpSp>
      <p:sp>
        <p:nvSpPr>
          <p:cNvPr id="29717" name="Freeform 60"/>
          <p:cNvSpPr>
            <a:spLocks noEditPoints="1" noChangeArrowheads="1"/>
          </p:cNvSpPr>
          <p:nvPr/>
        </p:nvSpPr>
        <p:spPr bwMode="auto">
          <a:xfrm>
            <a:off x="1828800" y="2500313"/>
            <a:ext cx="351235" cy="474662"/>
          </a:xfrm>
          <a:custGeom>
            <a:avLst/>
            <a:gdLst>
              <a:gd name="T0" fmla="*/ 2147483647 w 366"/>
              <a:gd name="T1" fmla="*/ 2147483647 h 377"/>
              <a:gd name="T2" fmla="*/ 2147483647 w 366"/>
              <a:gd name="T3" fmla="*/ 2147483647 h 377"/>
              <a:gd name="T4" fmla="*/ 2147483647 w 366"/>
              <a:gd name="T5" fmla="*/ 2147483647 h 377"/>
              <a:gd name="T6" fmla="*/ 2147483647 w 366"/>
              <a:gd name="T7" fmla="*/ 2147483647 h 377"/>
              <a:gd name="T8" fmla="*/ 2147483647 w 366"/>
              <a:gd name="T9" fmla="*/ 2147483647 h 377"/>
              <a:gd name="T10" fmla="*/ 2147483647 w 366"/>
              <a:gd name="T11" fmla="*/ 2147483647 h 377"/>
              <a:gd name="T12" fmla="*/ 2147483647 w 366"/>
              <a:gd name="T13" fmla="*/ 2147483647 h 377"/>
              <a:gd name="T14" fmla="*/ 2147483647 w 366"/>
              <a:gd name="T15" fmla="*/ 2147483647 h 377"/>
              <a:gd name="T16" fmla="*/ 2147483647 w 366"/>
              <a:gd name="T17" fmla="*/ 2147483647 h 377"/>
              <a:gd name="T18" fmla="*/ 2147483647 w 366"/>
              <a:gd name="T19" fmla="*/ 2147483647 h 377"/>
              <a:gd name="T20" fmla="*/ 2147483647 w 366"/>
              <a:gd name="T21" fmla="*/ 2147483647 h 377"/>
              <a:gd name="T22" fmla="*/ 2147483647 w 366"/>
              <a:gd name="T23" fmla="*/ 2147483647 h 377"/>
              <a:gd name="T24" fmla="*/ 2147483647 w 366"/>
              <a:gd name="T25" fmla="*/ 2147483647 h 377"/>
              <a:gd name="T26" fmla="*/ 2147483647 w 366"/>
              <a:gd name="T27" fmla="*/ 2147483647 h 377"/>
              <a:gd name="T28" fmla="*/ 2147483647 w 366"/>
              <a:gd name="T29" fmla="*/ 2147483647 h 377"/>
              <a:gd name="T30" fmla="*/ 2147483647 w 366"/>
              <a:gd name="T31" fmla="*/ 2147483647 h 377"/>
              <a:gd name="T32" fmla="*/ 2147483647 w 366"/>
              <a:gd name="T33" fmla="*/ 2147483647 h 377"/>
              <a:gd name="T34" fmla="*/ 2147483647 w 366"/>
              <a:gd name="T35" fmla="*/ 2147483647 h 377"/>
              <a:gd name="T36" fmla="*/ 2147483647 w 366"/>
              <a:gd name="T37" fmla="*/ 2147483647 h 377"/>
              <a:gd name="T38" fmla="*/ 2147483647 w 366"/>
              <a:gd name="T39" fmla="*/ 2147483647 h 377"/>
              <a:gd name="T40" fmla="*/ 2147483647 w 366"/>
              <a:gd name="T41" fmla="*/ 2147483647 h 377"/>
              <a:gd name="T42" fmla="*/ 2147483647 w 366"/>
              <a:gd name="T43" fmla="*/ 2147483647 h 377"/>
              <a:gd name="T44" fmla="*/ 2147483647 w 366"/>
              <a:gd name="T45" fmla="*/ 2147483647 h 377"/>
              <a:gd name="T46" fmla="*/ 2147483647 w 366"/>
              <a:gd name="T47" fmla="*/ 2147483647 h 377"/>
              <a:gd name="T48" fmla="*/ 2147483647 w 366"/>
              <a:gd name="T49" fmla="*/ 2147483647 h 377"/>
              <a:gd name="T50" fmla="*/ 2147483647 w 366"/>
              <a:gd name="T51" fmla="*/ 2147483647 h 377"/>
              <a:gd name="T52" fmla="*/ 2147483647 w 366"/>
              <a:gd name="T53" fmla="*/ 2147483647 h 377"/>
              <a:gd name="T54" fmla="*/ 2147483647 w 366"/>
              <a:gd name="T55" fmla="*/ 2147483647 h 377"/>
              <a:gd name="T56" fmla="*/ 2147483647 w 366"/>
              <a:gd name="T57" fmla="*/ 2147483647 h 377"/>
              <a:gd name="T58" fmla="*/ 2147483647 w 366"/>
              <a:gd name="T59" fmla="*/ 2147483647 h 377"/>
              <a:gd name="T60" fmla="*/ 2147483647 w 366"/>
              <a:gd name="T61" fmla="*/ 2147483647 h 377"/>
              <a:gd name="T62" fmla="*/ 2147483647 w 366"/>
              <a:gd name="T63" fmla="*/ 2147483647 h 377"/>
              <a:gd name="T64" fmla="*/ 2147483647 w 366"/>
              <a:gd name="T65" fmla="*/ 2147483647 h 377"/>
              <a:gd name="T66" fmla="*/ 2147483647 w 366"/>
              <a:gd name="T67" fmla="*/ 2147483647 h 377"/>
              <a:gd name="T68" fmla="*/ 2147483647 w 366"/>
              <a:gd name="T69" fmla="*/ 2147483647 h 377"/>
              <a:gd name="T70" fmla="*/ 2147483647 w 366"/>
              <a:gd name="T71" fmla="*/ 2147483647 h 377"/>
              <a:gd name="T72" fmla="*/ 2147483647 w 366"/>
              <a:gd name="T73" fmla="*/ 2147483647 h 377"/>
              <a:gd name="T74" fmla="*/ 2147483647 w 366"/>
              <a:gd name="T75" fmla="*/ 2147483647 h 377"/>
              <a:gd name="T76" fmla="*/ 2147483647 w 366"/>
              <a:gd name="T77" fmla="*/ 2147483647 h 377"/>
              <a:gd name="T78" fmla="*/ 2147483647 w 366"/>
              <a:gd name="T79" fmla="*/ 2147483647 h 377"/>
              <a:gd name="T80" fmla="*/ 2147483647 w 366"/>
              <a:gd name="T81" fmla="*/ 2147483647 h 377"/>
              <a:gd name="T82" fmla="*/ 2147483647 w 366"/>
              <a:gd name="T83" fmla="*/ 2147483647 h 377"/>
              <a:gd name="T84" fmla="*/ 2147483647 w 366"/>
              <a:gd name="T85" fmla="*/ 2147483647 h 377"/>
              <a:gd name="T86" fmla="*/ 2147483647 w 366"/>
              <a:gd name="T87" fmla="*/ 2147483647 h 377"/>
              <a:gd name="T88" fmla="*/ 2147483647 w 366"/>
              <a:gd name="T89" fmla="*/ 2147483647 h 377"/>
              <a:gd name="T90" fmla="*/ 2147483647 w 366"/>
              <a:gd name="T91" fmla="*/ 2147483647 h 377"/>
              <a:gd name="T92" fmla="*/ 2147483647 w 366"/>
              <a:gd name="T93" fmla="*/ 2147483647 h 377"/>
              <a:gd name="T94" fmla="*/ 2147483647 w 366"/>
              <a:gd name="T95" fmla="*/ 2147483647 h 377"/>
              <a:gd name="T96" fmla="*/ 2147483647 w 366"/>
              <a:gd name="T97" fmla="*/ 2147483647 h 37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66"/>
              <a:gd name="T148" fmla="*/ 0 h 377"/>
              <a:gd name="T149" fmla="*/ 366 w 366"/>
              <a:gd name="T150" fmla="*/ 377 h 37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66" h="377">
                <a:moveTo>
                  <a:pt x="357" y="288"/>
                </a:moveTo>
                <a:lnTo>
                  <a:pt x="309" y="288"/>
                </a:lnTo>
                <a:lnTo>
                  <a:pt x="306" y="290"/>
                </a:lnTo>
                <a:lnTo>
                  <a:pt x="303" y="291"/>
                </a:lnTo>
                <a:lnTo>
                  <a:pt x="277" y="306"/>
                </a:lnTo>
                <a:lnTo>
                  <a:pt x="250" y="318"/>
                </a:lnTo>
                <a:lnTo>
                  <a:pt x="223" y="326"/>
                </a:lnTo>
                <a:lnTo>
                  <a:pt x="193" y="327"/>
                </a:lnTo>
                <a:lnTo>
                  <a:pt x="163" y="326"/>
                </a:lnTo>
                <a:lnTo>
                  <a:pt x="136" y="318"/>
                </a:lnTo>
                <a:lnTo>
                  <a:pt x="112" y="306"/>
                </a:lnTo>
                <a:lnTo>
                  <a:pt x="91" y="291"/>
                </a:lnTo>
                <a:lnTo>
                  <a:pt x="75" y="270"/>
                </a:lnTo>
                <a:lnTo>
                  <a:pt x="61" y="248"/>
                </a:lnTo>
                <a:lnTo>
                  <a:pt x="55" y="222"/>
                </a:lnTo>
                <a:lnTo>
                  <a:pt x="52" y="192"/>
                </a:lnTo>
                <a:lnTo>
                  <a:pt x="55" y="161"/>
                </a:lnTo>
                <a:lnTo>
                  <a:pt x="63" y="134"/>
                </a:lnTo>
                <a:lnTo>
                  <a:pt x="75" y="110"/>
                </a:lnTo>
                <a:lnTo>
                  <a:pt x="93" y="89"/>
                </a:lnTo>
                <a:lnTo>
                  <a:pt x="114" y="71"/>
                </a:lnTo>
                <a:lnTo>
                  <a:pt x="139" y="59"/>
                </a:lnTo>
                <a:lnTo>
                  <a:pt x="166" y="53"/>
                </a:lnTo>
                <a:lnTo>
                  <a:pt x="196" y="50"/>
                </a:lnTo>
                <a:lnTo>
                  <a:pt x="225" y="53"/>
                </a:lnTo>
                <a:lnTo>
                  <a:pt x="249" y="60"/>
                </a:lnTo>
                <a:lnTo>
                  <a:pt x="271" y="72"/>
                </a:lnTo>
                <a:lnTo>
                  <a:pt x="264" y="72"/>
                </a:lnTo>
                <a:lnTo>
                  <a:pt x="253" y="72"/>
                </a:lnTo>
                <a:lnTo>
                  <a:pt x="243" y="72"/>
                </a:lnTo>
                <a:lnTo>
                  <a:pt x="234" y="72"/>
                </a:lnTo>
                <a:lnTo>
                  <a:pt x="229" y="72"/>
                </a:lnTo>
                <a:lnTo>
                  <a:pt x="226" y="72"/>
                </a:lnTo>
                <a:lnTo>
                  <a:pt x="223" y="75"/>
                </a:lnTo>
                <a:lnTo>
                  <a:pt x="220" y="80"/>
                </a:lnTo>
                <a:lnTo>
                  <a:pt x="220" y="81"/>
                </a:lnTo>
                <a:lnTo>
                  <a:pt x="220" y="84"/>
                </a:lnTo>
                <a:lnTo>
                  <a:pt x="214" y="78"/>
                </a:lnTo>
                <a:lnTo>
                  <a:pt x="207" y="74"/>
                </a:lnTo>
                <a:lnTo>
                  <a:pt x="192" y="68"/>
                </a:lnTo>
                <a:lnTo>
                  <a:pt x="174" y="65"/>
                </a:lnTo>
                <a:lnTo>
                  <a:pt x="151" y="68"/>
                </a:lnTo>
                <a:lnTo>
                  <a:pt x="130" y="77"/>
                </a:lnTo>
                <a:lnTo>
                  <a:pt x="112" y="90"/>
                </a:lnTo>
                <a:lnTo>
                  <a:pt x="96" y="110"/>
                </a:lnTo>
                <a:lnTo>
                  <a:pt x="78" y="140"/>
                </a:lnTo>
                <a:lnTo>
                  <a:pt x="69" y="171"/>
                </a:lnTo>
                <a:lnTo>
                  <a:pt x="64" y="207"/>
                </a:lnTo>
                <a:lnTo>
                  <a:pt x="67" y="234"/>
                </a:lnTo>
                <a:lnTo>
                  <a:pt x="75" y="257"/>
                </a:lnTo>
                <a:lnTo>
                  <a:pt x="88" y="276"/>
                </a:lnTo>
                <a:lnTo>
                  <a:pt x="105" y="291"/>
                </a:lnTo>
                <a:lnTo>
                  <a:pt x="126" y="302"/>
                </a:lnTo>
                <a:lnTo>
                  <a:pt x="150" y="305"/>
                </a:lnTo>
                <a:lnTo>
                  <a:pt x="166" y="303"/>
                </a:lnTo>
                <a:lnTo>
                  <a:pt x="180" y="299"/>
                </a:lnTo>
                <a:lnTo>
                  <a:pt x="187" y="294"/>
                </a:lnTo>
                <a:lnTo>
                  <a:pt x="193" y="290"/>
                </a:lnTo>
                <a:lnTo>
                  <a:pt x="201" y="285"/>
                </a:lnTo>
                <a:lnTo>
                  <a:pt x="205" y="293"/>
                </a:lnTo>
                <a:lnTo>
                  <a:pt x="214" y="299"/>
                </a:lnTo>
                <a:lnTo>
                  <a:pt x="225" y="303"/>
                </a:lnTo>
                <a:lnTo>
                  <a:pt x="240" y="305"/>
                </a:lnTo>
                <a:lnTo>
                  <a:pt x="268" y="300"/>
                </a:lnTo>
                <a:lnTo>
                  <a:pt x="297" y="287"/>
                </a:lnTo>
                <a:lnTo>
                  <a:pt x="324" y="266"/>
                </a:lnTo>
                <a:lnTo>
                  <a:pt x="343" y="243"/>
                </a:lnTo>
                <a:lnTo>
                  <a:pt x="355" y="219"/>
                </a:lnTo>
                <a:lnTo>
                  <a:pt x="364" y="191"/>
                </a:lnTo>
                <a:lnTo>
                  <a:pt x="366" y="158"/>
                </a:lnTo>
                <a:lnTo>
                  <a:pt x="364" y="126"/>
                </a:lnTo>
                <a:lnTo>
                  <a:pt x="355" y="98"/>
                </a:lnTo>
                <a:lnTo>
                  <a:pt x="343" y="74"/>
                </a:lnTo>
                <a:lnTo>
                  <a:pt x="325" y="51"/>
                </a:lnTo>
                <a:lnTo>
                  <a:pt x="306" y="35"/>
                </a:lnTo>
                <a:lnTo>
                  <a:pt x="285" y="20"/>
                </a:lnTo>
                <a:lnTo>
                  <a:pt x="259" y="9"/>
                </a:lnTo>
                <a:lnTo>
                  <a:pt x="229" y="3"/>
                </a:lnTo>
                <a:lnTo>
                  <a:pt x="195" y="0"/>
                </a:lnTo>
                <a:lnTo>
                  <a:pt x="160" y="3"/>
                </a:lnTo>
                <a:lnTo>
                  <a:pt x="129" y="9"/>
                </a:lnTo>
                <a:lnTo>
                  <a:pt x="100" y="21"/>
                </a:lnTo>
                <a:lnTo>
                  <a:pt x="75" y="36"/>
                </a:lnTo>
                <a:lnTo>
                  <a:pt x="52" y="57"/>
                </a:lnTo>
                <a:lnTo>
                  <a:pt x="30" y="86"/>
                </a:lnTo>
                <a:lnTo>
                  <a:pt x="13" y="119"/>
                </a:lnTo>
                <a:lnTo>
                  <a:pt x="4" y="155"/>
                </a:lnTo>
                <a:lnTo>
                  <a:pt x="0" y="194"/>
                </a:lnTo>
                <a:lnTo>
                  <a:pt x="4" y="233"/>
                </a:lnTo>
                <a:lnTo>
                  <a:pt x="15" y="269"/>
                </a:lnTo>
                <a:lnTo>
                  <a:pt x="31" y="299"/>
                </a:lnTo>
                <a:lnTo>
                  <a:pt x="55" y="326"/>
                </a:lnTo>
                <a:lnTo>
                  <a:pt x="85" y="348"/>
                </a:lnTo>
                <a:lnTo>
                  <a:pt x="118" y="363"/>
                </a:lnTo>
                <a:lnTo>
                  <a:pt x="154" y="374"/>
                </a:lnTo>
                <a:lnTo>
                  <a:pt x="193" y="377"/>
                </a:lnTo>
                <a:lnTo>
                  <a:pt x="240" y="372"/>
                </a:lnTo>
                <a:lnTo>
                  <a:pt x="286" y="359"/>
                </a:lnTo>
                <a:lnTo>
                  <a:pt x="315" y="344"/>
                </a:lnTo>
                <a:lnTo>
                  <a:pt x="340" y="326"/>
                </a:lnTo>
                <a:lnTo>
                  <a:pt x="363" y="303"/>
                </a:lnTo>
                <a:lnTo>
                  <a:pt x="366" y="300"/>
                </a:lnTo>
                <a:lnTo>
                  <a:pt x="366" y="297"/>
                </a:lnTo>
                <a:lnTo>
                  <a:pt x="364" y="294"/>
                </a:lnTo>
                <a:lnTo>
                  <a:pt x="363" y="291"/>
                </a:lnTo>
                <a:lnTo>
                  <a:pt x="360" y="290"/>
                </a:lnTo>
                <a:lnTo>
                  <a:pt x="357" y="288"/>
                </a:lnTo>
                <a:close/>
                <a:moveTo>
                  <a:pt x="277" y="242"/>
                </a:moveTo>
                <a:lnTo>
                  <a:pt x="265" y="249"/>
                </a:lnTo>
                <a:lnTo>
                  <a:pt x="253" y="251"/>
                </a:lnTo>
                <a:lnTo>
                  <a:pt x="255" y="249"/>
                </a:lnTo>
                <a:lnTo>
                  <a:pt x="255" y="248"/>
                </a:lnTo>
                <a:lnTo>
                  <a:pt x="255" y="246"/>
                </a:lnTo>
                <a:lnTo>
                  <a:pt x="283" y="83"/>
                </a:lnTo>
                <a:lnTo>
                  <a:pt x="283" y="81"/>
                </a:lnTo>
                <a:lnTo>
                  <a:pt x="301" y="104"/>
                </a:lnTo>
                <a:lnTo>
                  <a:pt x="312" y="129"/>
                </a:lnTo>
                <a:lnTo>
                  <a:pt x="315" y="159"/>
                </a:lnTo>
                <a:lnTo>
                  <a:pt x="312" y="186"/>
                </a:lnTo>
                <a:lnTo>
                  <a:pt x="304" y="209"/>
                </a:lnTo>
                <a:lnTo>
                  <a:pt x="292" y="228"/>
                </a:lnTo>
                <a:lnTo>
                  <a:pt x="277" y="242"/>
                </a:lnTo>
                <a:close/>
                <a:moveTo>
                  <a:pt x="130" y="219"/>
                </a:moveTo>
                <a:lnTo>
                  <a:pt x="135" y="182"/>
                </a:lnTo>
                <a:lnTo>
                  <a:pt x="145" y="146"/>
                </a:lnTo>
                <a:lnTo>
                  <a:pt x="154" y="129"/>
                </a:lnTo>
                <a:lnTo>
                  <a:pt x="166" y="119"/>
                </a:lnTo>
                <a:lnTo>
                  <a:pt x="180" y="116"/>
                </a:lnTo>
                <a:lnTo>
                  <a:pt x="187" y="117"/>
                </a:lnTo>
                <a:lnTo>
                  <a:pt x="192" y="119"/>
                </a:lnTo>
                <a:lnTo>
                  <a:pt x="196" y="123"/>
                </a:lnTo>
                <a:lnTo>
                  <a:pt x="202" y="135"/>
                </a:lnTo>
                <a:lnTo>
                  <a:pt x="204" y="149"/>
                </a:lnTo>
                <a:lnTo>
                  <a:pt x="201" y="177"/>
                </a:lnTo>
                <a:lnTo>
                  <a:pt x="195" y="209"/>
                </a:lnTo>
                <a:lnTo>
                  <a:pt x="187" y="230"/>
                </a:lnTo>
                <a:lnTo>
                  <a:pt x="181" y="242"/>
                </a:lnTo>
                <a:lnTo>
                  <a:pt x="175" y="248"/>
                </a:lnTo>
                <a:lnTo>
                  <a:pt x="169" y="252"/>
                </a:lnTo>
                <a:lnTo>
                  <a:pt x="163" y="255"/>
                </a:lnTo>
                <a:lnTo>
                  <a:pt x="156" y="257"/>
                </a:lnTo>
                <a:lnTo>
                  <a:pt x="150" y="255"/>
                </a:lnTo>
                <a:lnTo>
                  <a:pt x="145" y="254"/>
                </a:lnTo>
                <a:lnTo>
                  <a:pt x="142" y="251"/>
                </a:lnTo>
                <a:lnTo>
                  <a:pt x="138" y="246"/>
                </a:lnTo>
                <a:lnTo>
                  <a:pt x="133" y="234"/>
                </a:lnTo>
                <a:lnTo>
                  <a:pt x="130" y="219"/>
                </a:lnTo>
                <a:close/>
              </a:path>
            </a:pathLst>
          </a:custGeom>
          <a:solidFill>
            <a:srgbClr val="FFFFFF"/>
          </a:solidFill>
          <a:ln w="0">
            <a:noFill/>
            <a:round/>
            <a:headEnd/>
            <a:tailEnd/>
          </a:ln>
        </p:spPr>
        <p:txBody>
          <a:bodyPr/>
          <a:lstStyle/>
          <a:p>
            <a:pPr eaLnBrk="0" hangingPunct="0"/>
            <a:endParaRPr lang="en-US" altLang="en-US"/>
          </a:p>
        </p:txBody>
      </p:sp>
      <p:sp>
        <p:nvSpPr>
          <p:cNvPr id="29719" name="Freeform 17"/>
          <p:cNvSpPr>
            <a:spLocks noChangeArrowheads="1"/>
          </p:cNvSpPr>
          <p:nvPr/>
        </p:nvSpPr>
        <p:spPr bwMode="auto">
          <a:xfrm>
            <a:off x="1782366" y="1344613"/>
            <a:ext cx="360759" cy="438150"/>
          </a:xfrm>
          <a:custGeom>
            <a:avLst/>
            <a:gdLst>
              <a:gd name="T0" fmla="*/ 2147483647 w 399"/>
              <a:gd name="T1" fmla="*/ 2147483647 h 369"/>
              <a:gd name="T2" fmla="*/ 2147483647 w 399"/>
              <a:gd name="T3" fmla="*/ 2147483647 h 369"/>
              <a:gd name="T4" fmla="*/ 2147483647 w 399"/>
              <a:gd name="T5" fmla="*/ 2147483647 h 369"/>
              <a:gd name="T6" fmla="*/ 2147483647 w 399"/>
              <a:gd name="T7" fmla="*/ 2147483647 h 369"/>
              <a:gd name="T8" fmla="*/ 2147483647 w 399"/>
              <a:gd name="T9" fmla="*/ 2147483647 h 369"/>
              <a:gd name="T10" fmla="*/ 2147483647 w 399"/>
              <a:gd name="T11" fmla="*/ 2147483647 h 369"/>
              <a:gd name="T12" fmla="*/ 2147483647 w 399"/>
              <a:gd name="T13" fmla="*/ 2147483647 h 369"/>
              <a:gd name="T14" fmla="*/ 2147483647 w 399"/>
              <a:gd name="T15" fmla="*/ 2147483647 h 369"/>
              <a:gd name="T16" fmla="*/ 2147483647 w 399"/>
              <a:gd name="T17" fmla="*/ 2147483647 h 369"/>
              <a:gd name="T18" fmla="*/ 2147483647 w 399"/>
              <a:gd name="T19" fmla="*/ 2147483647 h 369"/>
              <a:gd name="T20" fmla="*/ 2147483647 w 399"/>
              <a:gd name="T21" fmla="*/ 2147483647 h 369"/>
              <a:gd name="T22" fmla="*/ 2147483647 w 399"/>
              <a:gd name="T23" fmla="*/ 2147483647 h 369"/>
              <a:gd name="T24" fmla="*/ 2147483647 w 399"/>
              <a:gd name="T25" fmla="*/ 2147483647 h 369"/>
              <a:gd name="T26" fmla="*/ 2147483647 w 399"/>
              <a:gd name="T27" fmla="*/ 2147483647 h 369"/>
              <a:gd name="T28" fmla="*/ 2147483647 w 399"/>
              <a:gd name="T29" fmla="*/ 2147483647 h 369"/>
              <a:gd name="T30" fmla="*/ 2147483647 w 399"/>
              <a:gd name="T31" fmla="*/ 2147483647 h 369"/>
              <a:gd name="T32" fmla="*/ 2147483647 w 399"/>
              <a:gd name="T33" fmla="*/ 2147483647 h 369"/>
              <a:gd name="T34" fmla="*/ 2147483647 w 399"/>
              <a:gd name="T35" fmla="*/ 2147483647 h 369"/>
              <a:gd name="T36" fmla="*/ 2147483647 w 399"/>
              <a:gd name="T37" fmla="*/ 2147483647 h 369"/>
              <a:gd name="T38" fmla="*/ 0 w 399"/>
              <a:gd name="T39" fmla="*/ 2147483647 h 369"/>
              <a:gd name="T40" fmla="*/ 2147483647 w 399"/>
              <a:gd name="T41" fmla="*/ 2147483647 h 369"/>
              <a:gd name="T42" fmla="*/ 2147483647 w 399"/>
              <a:gd name="T43" fmla="*/ 2147483647 h 369"/>
              <a:gd name="T44" fmla="*/ 2147483647 w 399"/>
              <a:gd name="T45" fmla="*/ 2147483647 h 369"/>
              <a:gd name="T46" fmla="*/ 2147483647 w 399"/>
              <a:gd name="T47" fmla="*/ 2147483647 h 369"/>
              <a:gd name="T48" fmla="*/ 2147483647 w 399"/>
              <a:gd name="T49" fmla="*/ 2147483647 h 369"/>
              <a:gd name="T50" fmla="*/ 2147483647 w 399"/>
              <a:gd name="T51" fmla="*/ 2147483647 h 369"/>
              <a:gd name="T52" fmla="*/ 2147483647 w 399"/>
              <a:gd name="T53" fmla="*/ 2147483647 h 369"/>
              <a:gd name="T54" fmla="*/ 2147483647 w 399"/>
              <a:gd name="T55" fmla="*/ 2147483647 h 369"/>
              <a:gd name="T56" fmla="*/ 2147483647 w 399"/>
              <a:gd name="T57" fmla="*/ 2147483647 h 369"/>
              <a:gd name="T58" fmla="*/ 2147483647 w 399"/>
              <a:gd name="T59" fmla="*/ 2147483647 h 369"/>
              <a:gd name="T60" fmla="*/ 2147483647 w 399"/>
              <a:gd name="T61" fmla="*/ 2147483647 h 369"/>
              <a:gd name="T62" fmla="*/ 2147483647 w 399"/>
              <a:gd name="T63" fmla="*/ 2147483647 h 369"/>
              <a:gd name="T64" fmla="*/ 2147483647 w 399"/>
              <a:gd name="T65" fmla="*/ 2147483647 h 369"/>
              <a:gd name="T66" fmla="*/ 2147483647 w 399"/>
              <a:gd name="T67" fmla="*/ 2147483647 h 369"/>
              <a:gd name="T68" fmla="*/ 2147483647 w 399"/>
              <a:gd name="T69" fmla="*/ 2147483647 h 369"/>
              <a:gd name="T70" fmla="*/ 2147483647 w 399"/>
              <a:gd name="T71" fmla="*/ 2147483647 h 36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99"/>
              <a:gd name="T109" fmla="*/ 0 h 369"/>
              <a:gd name="T110" fmla="*/ 399 w 399"/>
              <a:gd name="T111" fmla="*/ 369 h 36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99" h="369">
                <a:moveTo>
                  <a:pt x="324" y="143"/>
                </a:moveTo>
                <a:lnTo>
                  <a:pt x="333" y="146"/>
                </a:lnTo>
                <a:lnTo>
                  <a:pt x="342" y="146"/>
                </a:lnTo>
                <a:lnTo>
                  <a:pt x="363" y="141"/>
                </a:lnTo>
                <a:lnTo>
                  <a:pt x="383" y="129"/>
                </a:lnTo>
                <a:lnTo>
                  <a:pt x="395" y="111"/>
                </a:lnTo>
                <a:lnTo>
                  <a:pt x="399" y="89"/>
                </a:lnTo>
                <a:lnTo>
                  <a:pt x="398" y="81"/>
                </a:lnTo>
                <a:lnTo>
                  <a:pt x="396" y="72"/>
                </a:lnTo>
                <a:lnTo>
                  <a:pt x="353" y="116"/>
                </a:lnTo>
                <a:lnTo>
                  <a:pt x="309" y="74"/>
                </a:lnTo>
                <a:lnTo>
                  <a:pt x="353" y="30"/>
                </a:lnTo>
                <a:lnTo>
                  <a:pt x="345" y="27"/>
                </a:lnTo>
                <a:lnTo>
                  <a:pt x="336" y="27"/>
                </a:lnTo>
                <a:lnTo>
                  <a:pt x="315" y="32"/>
                </a:lnTo>
                <a:lnTo>
                  <a:pt x="297" y="44"/>
                </a:lnTo>
                <a:lnTo>
                  <a:pt x="288" y="56"/>
                </a:lnTo>
                <a:lnTo>
                  <a:pt x="282" y="69"/>
                </a:lnTo>
                <a:lnTo>
                  <a:pt x="281" y="84"/>
                </a:lnTo>
                <a:lnTo>
                  <a:pt x="281" y="92"/>
                </a:lnTo>
                <a:lnTo>
                  <a:pt x="282" y="101"/>
                </a:lnTo>
                <a:lnTo>
                  <a:pt x="225" y="156"/>
                </a:lnTo>
                <a:lnTo>
                  <a:pt x="143" y="75"/>
                </a:lnTo>
                <a:lnTo>
                  <a:pt x="165" y="53"/>
                </a:lnTo>
                <a:lnTo>
                  <a:pt x="182" y="42"/>
                </a:lnTo>
                <a:lnTo>
                  <a:pt x="204" y="38"/>
                </a:lnTo>
                <a:lnTo>
                  <a:pt x="219" y="39"/>
                </a:lnTo>
                <a:lnTo>
                  <a:pt x="234" y="44"/>
                </a:lnTo>
                <a:lnTo>
                  <a:pt x="212" y="20"/>
                </a:lnTo>
                <a:lnTo>
                  <a:pt x="189" y="5"/>
                </a:lnTo>
                <a:lnTo>
                  <a:pt x="167" y="0"/>
                </a:lnTo>
                <a:lnTo>
                  <a:pt x="147" y="5"/>
                </a:lnTo>
                <a:lnTo>
                  <a:pt x="129" y="18"/>
                </a:lnTo>
                <a:lnTo>
                  <a:pt x="107" y="41"/>
                </a:lnTo>
                <a:lnTo>
                  <a:pt x="96" y="30"/>
                </a:lnTo>
                <a:lnTo>
                  <a:pt x="57" y="69"/>
                </a:lnTo>
                <a:lnTo>
                  <a:pt x="66" y="80"/>
                </a:lnTo>
                <a:lnTo>
                  <a:pt x="44" y="104"/>
                </a:lnTo>
                <a:lnTo>
                  <a:pt x="33" y="93"/>
                </a:lnTo>
                <a:lnTo>
                  <a:pt x="0" y="126"/>
                </a:lnTo>
                <a:lnTo>
                  <a:pt x="56" y="182"/>
                </a:lnTo>
                <a:lnTo>
                  <a:pt x="89" y="149"/>
                </a:lnTo>
                <a:lnTo>
                  <a:pt x="80" y="140"/>
                </a:lnTo>
                <a:lnTo>
                  <a:pt x="102" y="116"/>
                </a:lnTo>
                <a:lnTo>
                  <a:pt x="183" y="200"/>
                </a:lnTo>
                <a:lnTo>
                  <a:pt x="129" y="254"/>
                </a:lnTo>
                <a:lnTo>
                  <a:pt x="122" y="252"/>
                </a:lnTo>
                <a:lnTo>
                  <a:pt x="113" y="251"/>
                </a:lnTo>
                <a:lnTo>
                  <a:pt x="98" y="254"/>
                </a:lnTo>
                <a:lnTo>
                  <a:pt x="84" y="258"/>
                </a:lnTo>
                <a:lnTo>
                  <a:pt x="72" y="267"/>
                </a:lnTo>
                <a:lnTo>
                  <a:pt x="60" y="287"/>
                </a:lnTo>
                <a:lnTo>
                  <a:pt x="56" y="308"/>
                </a:lnTo>
                <a:lnTo>
                  <a:pt x="57" y="317"/>
                </a:lnTo>
                <a:lnTo>
                  <a:pt x="59" y="324"/>
                </a:lnTo>
                <a:lnTo>
                  <a:pt x="102" y="281"/>
                </a:lnTo>
                <a:lnTo>
                  <a:pt x="146" y="324"/>
                </a:lnTo>
                <a:lnTo>
                  <a:pt x="102" y="368"/>
                </a:lnTo>
                <a:lnTo>
                  <a:pt x="110" y="369"/>
                </a:lnTo>
                <a:lnTo>
                  <a:pt x="117" y="369"/>
                </a:lnTo>
                <a:lnTo>
                  <a:pt x="132" y="368"/>
                </a:lnTo>
                <a:lnTo>
                  <a:pt x="146" y="362"/>
                </a:lnTo>
                <a:lnTo>
                  <a:pt x="158" y="353"/>
                </a:lnTo>
                <a:lnTo>
                  <a:pt x="170" y="335"/>
                </a:lnTo>
                <a:lnTo>
                  <a:pt x="174" y="312"/>
                </a:lnTo>
                <a:lnTo>
                  <a:pt x="174" y="305"/>
                </a:lnTo>
                <a:lnTo>
                  <a:pt x="171" y="296"/>
                </a:lnTo>
                <a:lnTo>
                  <a:pt x="224" y="243"/>
                </a:lnTo>
                <a:lnTo>
                  <a:pt x="345" y="369"/>
                </a:lnTo>
                <a:lnTo>
                  <a:pt x="395" y="318"/>
                </a:lnTo>
                <a:lnTo>
                  <a:pt x="269" y="198"/>
                </a:lnTo>
                <a:lnTo>
                  <a:pt x="324" y="143"/>
                </a:lnTo>
                <a:close/>
              </a:path>
            </a:pathLst>
          </a:custGeom>
          <a:solidFill>
            <a:srgbClr val="FFFFFF"/>
          </a:solidFill>
          <a:ln w="0">
            <a:noFill/>
            <a:round/>
            <a:headEnd/>
            <a:tailEnd/>
          </a:ln>
        </p:spPr>
        <p:txBody>
          <a:bodyPr/>
          <a:lstStyle/>
          <a:p>
            <a:pPr eaLnBrk="0" hangingPunct="0"/>
            <a:endParaRPr lang="en-US" altLang="en-US"/>
          </a:p>
        </p:txBody>
      </p:sp>
      <p:sp>
        <p:nvSpPr>
          <p:cNvPr id="29720" name="TextBox 28"/>
          <p:cNvSpPr txBox="1">
            <a:spLocks noChangeArrowheads="1"/>
          </p:cNvSpPr>
          <p:nvPr/>
        </p:nvSpPr>
        <p:spPr bwMode="auto">
          <a:xfrm>
            <a:off x="2968228" y="1336675"/>
            <a:ext cx="1696298" cy="461665"/>
          </a:xfrm>
          <a:prstGeom prst="rect">
            <a:avLst/>
          </a:prstGeom>
          <a:noFill/>
          <a:ln w="9525">
            <a:noFill/>
            <a:miter lim="800000"/>
            <a:headEnd/>
            <a:tailEnd/>
          </a:ln>
        </p:spPr>
        <p:txBody>
          <a:bodyPr wrap="none">
            <a:spAutoFit/>
          </a:bodyPr>
          <a:lstStyle/>
          <a:p>
            <a:pPr algn="ctr"/>
            <a:r>
              <a:rPr lang="en-US" sz="2400" b="1" dirty="0">
                <a:latin typeface="Segoe UI bold" pitchFamily="34" charset="0"/>
                <a:ea typeface="Segoe UI bold" pitchFamily="34" charset="0"/>
                <a:cs typeface="Segoe UI bold" pitchFamily="34" charset="0"/>
              </a:rPr>
              <a:t>MỞ ĐOẠN</a:t>
            </a:r>
          </a:p>
        </p:txBody>
      </p:sp>
      <p:sp>
        <p:nvSpPr>
          <p:cNvPr id="29721" name="TextBox 130"/>
          <p:cNvSpPr txBox="1">
            <a:spLocks noChangeArrowheads="1"/>
          </p:cNvSpPr>
          <p:nvPr/>
        </p:nvSpPr>
        <p:spPr bwMode="auto">
          <a:xfrm>
            <a:off x="2667001" y="3581400"/>
            <a:ext cx="2133600" cy="461665"/>
          </a:xfrm>
          <a:prstGeom prst="rect">
            <a:avLst/>
          </a:prstGeom>
          <a:noFill/>
          <a:ln w="9525">
            <a:noFill/>
            <a:miter lim="800000"/>
            <a:headEnd/>
            <a:tailEnd/>
          </a:ln>
        </p:spPr>
        <p:txBody>
          <a:bodyPr wrap="square">
            <a:spAutoFit/>
          </a:bodyPr>
          <a:lstStyle/>
          <a:p>
            <a:pPr algn="ctr"/>
            <a:r>
              <a:rPr lang="en-US" sz="2400" b="1" dirty="0">
                <a:latin typeface="Segoe UI bold" pitchFamily="34" charset="0"/>
                <a:ea typeface="Segoe UI bold" pitchFamily="34" charset="0"/>
                <a:cs typeface="Segoe UI bold" pitchFamily="34" charset="0"/>
              </a:rPr>
              <a:t>THÂN ĐOẠN</a:t>
            </a:r>
          </a:p>
        </p:txBody>
      </p:sp>
      <p:sp>
        <p:nvSpPr>
          <p:cNvPr id="48" name="Freeform 47"/>
          <p:cNvSpPr/>
          <p:nvPr/>
        </p:nvSpPr>
        <p:spPr>
          <a:xfrm>
            <a:off x="1219200" y="5181600"/>
            <a:ext cx="1770459" cy="944563"/>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ln/>
        </p:spPr>
        <p:style>
          <a:lnRef idx="1">
            <a:schemeClr val="accent1"/>
          </a:lnRef>
          <a:fillRef idx="2">
            <a:schemeClr val="accent1"/>
          </a:fillRef>
          <a:effectRef idx="1">
            <a:schemeClr val="accent1"/>
          </a:effectRef>
          <a:fontRef idx="minor">
            <a:schemeClr val="dk1"/>
          </a:fontRef>
        </p:style>
        <p:txBody>
          <a:bodyPr lIns="544671" tIns="36195" rIns="472281" bIns="36195" anchor="ctr"/>
          <a:lstStyle/>
          <a:p>
            <a:pPr algn="ctr" defTabSz="2533650">
              <a:lnSpc>
                <a:spcPct val="90000"/>
              </a:lnSpc>
              <a:spcAft>
                <a:spcPct val="35000"/>
              </a:spcAft>
              <a:defRPr/>
            </a:pPr>
            <a:endParaRPr lang="en-US" altLang="en-US" sz="5700">
              <a:solidFill>
                <a:srgbClr val="C2C2C2"/>
              </a:solidFill>
              <a:cs typeface="Arial" pitchFamily="34" charset="0"/>
            </a:endParaRPr>
          </a:p>
        </p:txBody>
      </p:sp>
      <p:sp>
        <p:nvSpPr>
          <p:cNvPr id="49" name="Freeform 120"/>
          <p:cNvSpPr>
            <a:spLocks noEditPoints="1"/>
          </p:cNvSpPr>
          <p:nvPr/>
        </p:nvSpPr>
        <p:spPr bwMode="auto">
          <a:xfrm>
            <a:off x="1828800" y="5257800"/>
            <a:ext cx="416719" cy="635000"/>
          </a:xfrm>
          <a:custGeom>
            <a:avLst/>
            <a:gdLst/>
            <a:ahLst/>
            <a:cxnLst>
              <a:cxn ang="0">
                <a:pos x="118" y="0"/>
              </a:cxn>
              <a:cxn ang="0">
                <a:pos x="80" y="6"/>
              </a:cxn>
              <a:cxn ang="0">
                <a:pos x="48" y="22"/>
              </a:cxn>
              <a:cxn ang="0">
                <a:pos x="22" y="48"/>
              </a:cxn>
              <a:cxn ang="0">
                <a:pos x="6" y="80"/>
              </a:cxn>
              <a:cxn ang="0">
                <a:pos x="0" y="118"/>
              </a:cxn>
              <a:cxn ang="0">
                <a:pos x="4" y="150"/>
              </a:cxn>
              <a:cxn ang="0">
                <a:pos x="18" y="180"/>
              </a:cxn>
              <a:cxn ang="0">
                <a:pos x="38" y="204"/>
              </a:cxn>
              <a:cxn ang="0">
                <a:pos x="64" y="222"/>
              </a:cxn>
              <a:cxn ang="0">
                <a:pos x="64" y="276"/>
              </a:cxn>
              <a:cxn ang="0">
                <a:pos x="172" y="276"/>
              </a:cxn>
              <a:cxn ang="0">
                <a:pos x="172" y="222"/>
              </a:cxn>
              <a:cxn ang="0">
                <a:pos x="198" y="202"/>
              </a:cxn>
              <a:cxn ang="0">
                <a:pos x="216" y="178"/>
              </a:cxn>
              <a:cxn ang="0">
                <a:pos x="230" y="150"/>
              </a:cxn>
              <a:cxn ang="0">
                <a:pos x="234" y="118"/>
              </a:cxn>
              <a:cxn ang="0">
                <a:pos x="228" y="80"/>
              </a:cxn>
              <a:cxn ang="0">
                <a:pos x="212" y="48"/>
              </a:cxn>
              <a:cxn ang="0">
                <a:pos x="186" y="22"/>
              </a:cxn>
              <a:cxn ang="0">
                <a:pos x="154" y="6"/>
              </a:cxn>
              <a:cxn ang="0">
                <a:pos x="118" y="0"/>
              </a:cxn>
              <a:cxn ang="0">
                <a:pos x="140" y="206"/>
              </a:cxn>
              <a:cxn ang="0">
                <a:pos x="140" y="250"/>
              </a:cxn>
              <a:cxn ang="0">
                <a:pos x="94" y="250"/>
              </a:cxn>
              <a:cxn ang="0">
                <a:pos x="94" y="206"/>
              </a:cxn>
              <a:cxn ang="0">
                <a:pos x="66" y="194"/>
              </a:cxn>
              <a:cxn ang="0">
                <a:pos x="46" y="174"/>
              </a:cxn>
              <a:cxn ang="0">
                <a:pos x="32" y="150"/>
              </a:cxn>
              <a:cxn ang="0">
                <a:pos x="28" y="120"/>
              </a:cxn>
              <a:cxn ang="0">
                <a:pos x="32" y="92"/>
              </a:cxn>
              <a:cxn ang="0">
                <a:pos x="44" y="68"/>
              </a:cxn>
              <a:cxn ang="0">
                <a:pos x="64" y="48"/>
              </a:cxn>
              <a:cxn ang="0">
                <a:pos x="88" y="36"/>
              </a:cxn>
              <a:cxn ang="0">
                <a:pos x="116" y="30"/>
              </a:cxn>
              <a:cxn ang="0">
                <a:pos x="144" y="36"/>
              </a:cxn>
              <a:cxn ang="0">
                <a:pos x="168" y="48"/>
              </a:cxn>
              <a:cxn ang="0">
                <a:pos x="188" y="68"/>
              </a:cxn>
              <a:cxn ang="0">
                <a:pos x="200" y="92"/>
              </a:cxn>
              <a:cxn ang="0">
                <a:pos x="206" y="120"/>
              </a:cxn>
              <a:cxn ang="0">
                <a:pos x="200" y="150"/>
              </a:cxn>
              <a:cxn ang="0">
                <a:pos x="186" y="174"/>
              </a:cxn>
              <a:cxn ang="0">
                <a:pos x="166" y="194"/>
              </a:cxn>
              <a:cxn ang="0">
                <a:pos x="140" y="206"/>
              </a:cxn>
            </a:cxnLst>
            <a:rect l="0" t="0" r="r" b="b"/>
            <a:pathLst>
              <a:path w="234" h="276">
                <a:moveTo>
                  <a:pt x="118" y="0"/>
                </a:moveTo>
                <a:lnTo>
                  <a:pt x="80" y="6"/>
                </a:lnTo>
                <a:lnTo>
                  <a:pt x="48" y="22"/>
                </a:lnTo>
                <a:lnTo>
                  <a:pt x="22" y="48"/>
                </a:lnTo>
                <a:lnTo>
                  <a:pt x="6" y="80"/>
                </a:lnTo>
                <a:lnTo>
                  <a:pt x="0" y="118"/>
                </a:lnTo>
                <a:lnTo>
                  <a:pt x="4" y="150"/>
                </a:lnTo>
                <a:lnTo>
                  <a:pt x="18" y="180"/>
                </a:lnTo>
                <a:lnTo>
                  <a:pt x="38" y="204"/>
                </a:lnTo>
                <a:lnTo>
                  <a:pt x="64" y="222"/>
                </a:lnTo>
                <a:lnTo>
                  <a:pt x="64" y="276"/>
                </a:lnTo>
                <a:lnTo>
                  <a:pt x="172" y="276"/>
                </a:lnTo>
                <a:lnTo>
                  <a:pt x="172" y="222"/>
                </a:lnTo>
                <a:lnTo>
                  <a:pt x="198" y="202"/>
                </a:lnTo>
                <a:lnTo>
                  <a:pt x="216" y="178"/>
                </a:lnTo>
                <a:lnTo>
                  <a:pt x="230" y="150"/>
                </a:lnTo>
                <a:lnTo>
                  <a:pt x="234" y="118"/>
                </a:lnTo>
                <a:lnTo>
                  <a:pt x="228" y="80"/>
                </a:lnTo>
                <a:lnTo>
                  <a:pt x="212" y="48"/>
                </a:lnTo>
                <a:lnTo>
                  <a:pt x="186" y="22"/>
                </a:lnTo>
                <a:lnTo>
                  <a:pt x="154" y="6"/>
                </a:lnTo>
                <a:lnTo>
                  <a:pt x="118" y="0"/>
                </a:lnTo>
                <a:close/>
                <a:moveTo>
                  <a:pt x="140" y="206"/>
                </a:moveTo>
                <a:lnTo>
                  <a:pt x="140" y="250"/>
                </a:lnTo>
                <a:lnTo>
                  <a:pt x="94" y="250"/>
                </a:lnTo>
                <a:lnTo>
                  <a:pt x="94" y="206"/>
                </a:lnTo>
                <a:lnTo>
                  <a:pt x="66" y="194"/>
                </a:lnTo>
                <a:lnTo>
                  <a:pt x="46" y="174"/>
                </a:lnTo>
                <a:lnTo>
                  <a:pt x="32" y="150"/>
                </a:lnTo>
                <a:lnTo>
                  <a:pt x="28" y="120"/>
                </a:lnTo>
                <a:lnTo>
                  <a:pt x="32" y="92"/>
                </a:lnTo>
                <a:lnTo>
                  <a:pt x="44" y="68"/>
                </a:lnTo>
                <a:lnTo>
                  <a:pt x="64" y="48"/>
                </a:lnTo>
                <a:lnTo>
                  <a:pt x="88" y="36"/>
                </a:lnTo>
                <a:lnTo>
                  <a:pt x="116" y="30"/>
                </a:lnTo>
                <a:lnTo>
                  <a:pt x="144" y="36"/>
                </a:lnTo>
                <a:lnTo>
                  <a:pt x="168" y="48"/>
                </a:lnTo>
                <a:lnTo>
                  <a:pt x="188" y="68"/>
                </a:lnTo>
                <a:lnTo>
                  <a:pt x="200" y="92"/>
                </a:lnTo>
                <a:lnTo>
                  <a:pt x="206" y="120"/>
                </a:lnTo>
                <a:lnTo>
                  <a:pt x="200" y="150"/>
                </a:lnTo>
                <a:lnTo>
                  <a:pt x="186" y="174"/>
                </a:lnTo>
                <a:lnTo>
                  <a:pt x="166" y="194"/>
                </a:lnTo>
                <a:lnTo>
                  <a:pt x="140" y="206"/>
                </a:lnTo>
                <a:close/>
              </a:path>
            </a:pathLst>
          </a:custGeom>
          <a:ln/>
        </p:spPr>
        <p:style>
          <a:lnRef idx="3">
            <a:schemeClr val="lt1"/>
          </a:lnRef>
          <a:fillRef idx="1">
            <a:schemeClr val="accent1"/>
          </a:fillRef>
          <a:effectRef idx="1">
            <a:schemeClr val="accent1"/>
          </a:effectRef>
          <a:fontRef idx="minor">
            <a:schemeClr val="lt1"/>
          </a:fontRef>
        </p:style>
        <p:txBody>
          <a:bodyPr/>
          <a:lstStyle/>
          <a:p>
            <a:pPr fontAlgn="auto">
              <a:spcBef>
                <a:spcPts val="0"/>
              </a:spcBef>
              <a:spcAft>
                <a:spcPts val="0"/>
              </a:spcAft>
              <a:buFontTx/>
              <a:buNone/>
              <a:defRPr/>
            </a:pPr>
            <a:endParaRPr lang="en-US"/>
          </a:p>
        </p:txBody>
      </p:sp>
      <p:sp>
        <p:nvSpPr>
          <p:cNvPr id="50" name="Freeform 49"/>
          <p:cNvSpPr/>
          <p:nvPr/>
        </p:nvSpPr>
        <p:spPr>
          <a:xfrm>
            <a:off x="2819400" y="5257800"/>
            <a:ext cx="1469231" cy="752475"/>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dirty="0">
              <a:solidFill>
                <a:srgbClr val="878787"/>
              </a:solidFill>
              <a:cs typeface="Arial" pitchFamily="34" charset="0"/>
            </a:endParaRPr>
          </a:p>
        </p:txBody>
      </p:sp>
      <p:sp>
        <p:nvSpPr>
          <p:cNvPr id="29727" name="TextBox 50"/>
          <p:cNvSpPr txBox="1">
            <a:spLocks noChangeArrowheads="1"/>
          </p:cNvSpPr>
          <p:nvPr/>
        </p:nvSpPr>
        <p:spPr bwMode="auto">
          <a:xfrm>
            <a:off x="3048000" y="5181600"/>
            <a:ext cx="1101329" cy="830997"/>
          </a:xfrm>
          <a:prstGeom prst="rect">
            <a:avLst/>
          </a:prstGeom>
          <a:noFill/>
          <a:ln w="9525">
            <a:noFill/>
            <a:miter lim="800000"/>
            <a:headEnd/>
            <a:tailEnd/>
          </a:ln>
        </p:spPr>
        <p:txBody>
          <a:bodyPr wrap="square">
            <a:spAutoFit/>
          </a:bodyPr>
          <a:lstStyle/>
          <a:p>
            <a:r>
              <a:rPr lang="en-US" sz="2400" b="1" dirty="0">
                <a:latin typeface="Segoe UI bold" pitchFamily="34" charset="0"/>
              </a:rPr>
              <a:t>KẾT ĐOẠN</a:t>
            </a:r>
          </a:p>
        </p:txBody>
      </p:sp>
      <p:sp>
        <p:nvSpPr>
          <p:cNvPr id="29728" name="TextBox 38"/>
          <p:cNvSpPr txBox="1">
            <a:spLocks noChangeArrowheads="1"/>
          </p:cNvSpPr>
          <p:nvPr/>
        </p:nvSpPr>
        <p:spPr bwMode="auto">
          <a:xfrm>
            <a:off x="4566047" y="5740401"/>
            <a:ext cx="523875" cy="708025"/>
          </a:xfrm>
          <a:prstGeom prst="rect">
            <a:avLst/>
          </a:prstGeom>
          <a:noFill/>
          <a:ln w="9525">
            <a:noFill/>
            <a:miter lim="800000"/>
            <a:headEnd/>
            <a:tailEnd/>
          </a:ln>
        </p:spPr>
        <p:txBody>
          <a:bodyPr anchor="ctr">
            <a:spAutoFit/>
          </a:bodyPr>
          <a:lstStyle/>
          <a:p>
            <a:pPr algn="ctr"/>
            <a:r>
              <a:rPr lang="en-US" sz="4000">
                <a:solidFill>
                  <a:srgbClr val="FFFFFF"/>
                </a:solidFill>
                <a:ea typeface="Segoe UI Semilight" pitchFamily="34" charset="0"/>
                <a:cs typeface="Segoe UI Semilight" pitchFamily="34" charset="0"/>
                <a:sym typeface="Webdings" pitchFamily="18" charset="2"/>
              </a:rPr>
              <a:t></a:t>
            </a:r>
            <a:endParaRPr lang="en-US" sz="4000">
              <a:solidFill>
                <a:srgbClr val="FFFFFF"/>
              </a:solidFill>
              <a:ea typeface="Segoe UI Semilight" pitchFamily="34" charset="0"/>
              <a:cs typeface="Segoe UI Semilight" pitchFamily="34" charset="0"/>
            </a:endParaRPr>
          </a:p>
        </p:txBody>
      </p:sp>
      <p:sp>
        <p:nvSpPr>
          <p:cNvPr id="29729" name="Rectangle 52"/>
          <p:cNvSpPr>
            <a:spLocks noChangeArrowheads="1"/>
          </p:cNvSpPr>
          <p:nvPr/>
        </p:nvSpPr>
        <p:spPr bwMode="auto">
          <a:xfrm>
            <a:off x="4592241" y="5903914"/>
            <a:ext cx="415499" cy="369332"/>
          </a:xfrm>
          <a:prstGeom prst="rect">
            <a:avLst/>
          </a:prstGeom>
          <a:noFill/>
          <a:ln w="9525">
            <a:noFill/>
            <a:miter lim="800000"/>
            <a:headEnd/>
            <a:tailEnd/>
          </a:ln>
        </p:spPr>
        <p:txBody>
          <a:bodyPr wrap="none">
            <a:spAutoFit/>
          </a:bodyPr>
          <a:lstStyle/>
          <a:p>
            <a:pPr algn="ctr"/>
            <a:r>
              <a:rPr lang="en-US">
                <a:solidFill>
                  <a:srgbClr val="FFFFFF"/>
                </a:solidFill>
                <a:ea typeface="Segoe UI Semilight" pitchFamily="34" charset="0"/>
                <a:cs typeface="Segoe UI Semilight" pitchFamily="34" charset="0"/>
                <a:sym typeface="Webdings" pitchFamily="18" charset="2"/>
              </a:rPr>
              <a:t></a:t>
            </a:r>
            <a:endParaRPr lang="en-US">
              <a:solidFill>
                <a:srgbClr val="FFFFFF"/>
              </a:solidFill>
              <a:ea typeface="Segoe UI Semilight" pitchFamily="34" charset="0"/>
              <a:cs typeface="Segoe UI Semilight" pitchFamily="34" charset="0"/>
            </a:endParaRPr>
          </a:p>
        </p:txBody>
      </p:sp>
      <p:sp>
        <p:nvSpPr>
          <p:cNvPr id="54" name="Flowchart: Connector 53"/>
          <p:cNvSpPr/>
          <p:nvPr/>
        </p:nvSpPr>
        <p:spPr>
          <a:xfrm>
            <a:off x="4495800" y="4953000"/>
            <a:ext cx="311944" cy="962025"/>
          </a:xfrm>
          <a:prstGeom prst="flowChartConnector">
            <a:avLst/>
          </a:prstGeom>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a:p>
        </p:txBody>
      </p:sp>
      <p:sp>
        <p:nvSpPr>
          <p:cNvPr id="29731" name="TextBox 38"/>
          <p:cNvSpPr txBox="1">
            <a:spLocks noChangeArrowheads="1"/>
          </p:cNvSpPr>
          <p:nvPr/>
        </p:nvSpPr>
        <p:spPr bwMode="auto">
          <a:xfrm>
            <a:off x="4495800" y="5257800"/>
            <a:ext cx="495300" cy="707886"/>
          </a:xfrm>
          <a:prstGeom prst="rect">
            <a:avLst/>
          </a:prstGeom>
          <a:noFill/>
          <a:ln w="9525">
            <a:noFill/>
            <a:miter lim="800000"/>
            <a:headEnd/>
            <a:tailEnd/>
          </a:ln>
        </p:spPr>
        <p:txBody>
          <a:bodyPr wrap="square" anchor="ctr">
            <a:spAutoFit/>
          </a:bodyPr>
          <a:lstStyle/>
          <a:p>
            <a:pPr algn="ctr"/>
            <a:r>
              <a:rPr lang="en-US" sz="4000" dirty="0">
                <a:solidFill>
                  <a:srgbClr val="FFFFFF"/>
                </a:solidFill>
                <a:ea typeface="Segoe UI Semilight" pitchFamily="34" charset="0"/>
                <a:cs typeface="Segoe UI Semilight" pitchFamily="34" charset="0"/>
                <a:sym typeface="Webdings" pitchFamily="18" charset="2"/>
              </a:rPr>
              <a:t></a:t>
            </a:r>
            <a:endParaRPr lang="en-US" sz="4000" dirty="0">
              <a:solidFill>
                <a:srgbClr val="FFFFFF"/>
              </a:solidFill>
              <a:ea typeface="Segoe UI Semilight" pitchFamily="34" charset="0"/>
              <a:cs typeface="Segoe UI Semilight" pitchFamily="34" charset="0"/>
            </a:endParaRPr>
          </a:p>
        </p:txBody>
      </p:sp>
      <p:sp>
        <p:nvSpPr>
          <p:cNvPr id="29732" name="TextBox 8"/>
          <p:cNvSpPr txBox="1">
            <a:spLocks noChangeArrowheads="1"/>
          </p:cNvSpPr>
          <p:nvPr/>
        </p:nvSpPr>
        <p:spPr bwMode="auto">
          <a:xfrm>
            <a:off x="5226844" y="5486400"/>
            <a:ext cx="3917156" cy="523220"/>
          </a:xfrm>
          <a:prstGeom prst="rect">
            <a:avLst/>
          </a:prstGeom>
          <a:noFill/>
          <a:ln w="9525">
            <a:noFill/>
            <a:miter lim="800000"/>
            <a:headEnd/>
            <a:tailEnd/>
          </a:ln>
        </p:spPr>
        <p:txBody>
          <a:bodyPr wrap="square">
            <a:spAutoFit/>
          </a:bodyPr>
          <a:lstStyle/>
          <a:p>
            <a:pPr marL="171450" indent="-171450">
              <a:spcAft>
                <a:spcPts val="600"/>
              </a:spcAft>
              <a:buClr>
                <a:srgbClr val="929292"/>
              </a:buClr>
              <a:buFont typeface="Wingdings" pitchFamily="2" charset="2"/>
              <a:buChar char="§"/>
            </a:pPr>
            <a:r>
              <a:rPr lang="en-US" sz="2800" dirty="0" err="1">
                <a:ea typeface="Segoe UI Semilight" pitchFamily="34" charset="0"/>
                <a:cs typeface="Segoe UI Semilight" pitchFamily="34" charset="0"/>
              </a:rPr>
              <a:t>Khẳng</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định</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vấn</a:t>
            </a:r>
            <a:r>
              <a:rPr lang="en-US" sz="2800" dirty="0">
                <a:ea typeface="Segoe UI Semilight" pitchFamily="34" charset="0"/>
                <a:cs typeface="Segoe UI Semilight" pitchFamily="34" charset="0"/>
              </a:rPr>
              <a:t> </a:t>
            </a:r>
            <a:r>
              <a:rPr lang="en-US" sz="2800" dirty="0" err="1">
                <a:ea typeface="Segoe UI Semilight" pitchFamily="34" charset="0"/>
                <a:cs typeface="Segoe UI Semilight" pitchFamily="34" charset="0"/>
              </a:rPr>
              <a:t>đề</a:t>
            </a:r>
            <a:r>
              <a:rPr lang="en-US" sz="2800" dirty="0">
                <a:ea typeface="Segoe UI Semilight" pitchFamily="34" charset="0"/>
                <a:cs typeface="Segoe UI Semilight" pitchFamily="34" charset="0"/>
              </a:rPr>
              <a:t> </a:t>
            </a:r>
            <a:endParaRPr lang="vi-VN" sz="2800" dirty="0">
              <a:ea typeface="Segoe UI Semilight" pitchFamily="34" charset="0"/>
              <a:cs typeface="Segoe UI Semilight" pitchFamily="34" charset="0"/>
            </a:endParaRPr>
          </a:p>
        </p:txBody>
      </p:sp>
    </p:spTree>
  </p:cSld>
  <p:clrMapOvr>
    <a:masterClrMapping/>
  </p:clrMapOvr>
  <p:transition spd="slow">
    <p:push/>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itle 1"/>
          <p:cNvSpPr>
            <a:spLocks noGrp="1" noChangeArrowheads="1"/>
          </p:cNvSpPr>
          <p:nvPr>
            <p:ph type="title"/>
          </p:nvPr>
        </p:nvSpPr>
        <p:spPr/>
        <p:txBody>
          <a:bodyPr/>
          <a:lstStyle/>
          <a:p>
            <a:pPr eaLnBrk="1" hangingPunct="1"/>
            <a:r>
              <a:rPr lang="en-US" sz="4000">
                <a:solidFill>
                  <a:srgbClr val="7030A0"/>
                </a:solidFill>
                <a:latin typeface="Poor Richard" pitchFamily="18" charset="0"/>
              </a:rPr>
              <a:t>KHÁI  QUÁT  VẤN  ĐỀ</a:t>
            </a:r>
          </a:p>
        </p:txBody>
      </p:sp>
      <p:sp>
        <p:nvSpPr>
          <p:cNvPr id="29698" name="Slide Number Placeholder 9"/>
          <p:cNvSpPr>
            <a:spLocks noGrp="1" noChangeArrowheads="1"/>
          </p:cNvSpPr>
          <p:nvPr>
            <p:ph type="sldNum" sz="quarter" idx="12"/>
          </p:nvPr>
        </p:nvSpPr>
        <p:spPr bwMode="auto">
          <a:noFill/>
          <a:ln>
            <a:miter lim="800000"/>
            <a:headEnd/>
            <a:tailEnd/>
          </a:ln>
        </p:spPr>
        <p:txBody>
          <a:bodyPr/>
          <a:lstStyle/>
          <a:p>
            <a:fld id="{C9226D55-D32F-4A13-93F6-73847026086C}" type="slidenum">
              <a:rPr lang="en-US" altLang="en-US" smtClean="0"/>
              <a:pPr/>
              <a:t>84</a:t>
            </a:fld>
            <a:endParaRPr lang="en-US" altLang="en-US"/>
          </a:p>
        </p:txBody>
      </p:sp>
      <p:sp>
        <p:nvSpPr>
          <p:cNvPr id="8" name="Freeform 7"/>
          <p:cNvSpPr/>
          <p:nvPr/>
        </p:nvSpPr>
        <p:spPr>
          <a:xfrm>
            <a:off x="1087041" y="1036638"/>
            <a:ext cx="1770459" cy="944562"/>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31971" tIns="29845" rIns="472281" bIns="29845" anchor="ctr"/>
          <a:lstStyle/>
          <a:p>
            <a:pPr algn="ctr" defTabSz="2089150">
              <a:lnSpc>
                <a:spcPct val="90000"/>
              </a:lnSpc>
              <a:spcAft>
                <a:spcPct val="35000"/>
              </a:spcAft>
              <a:defRPr/>
            </a:pPr>
            <a:endParaRPr lang="en-US" altLang="en-US" sz="4700">
              <a:solidFill>
                <a:srgbClr val="C2C2C2"/>
              </a:solidFill>
              <a:cs typeface="Arial" pitchFamily="34" charset="0"/>
            </a:endParaRPr>
          </a:p>
        </p:txBody>
      </p:sp>
      <p:sp>
        <p:nvSpPr>
          <p:cNvPr id="9" name="Freeform 8"/>
          <p:cNvSpPr/>
          <p:nvPr/>
        </p:nvSpPr>
        <p:spPr>
          <a:xfrm>
            <a:off x="2659857" y="1101726"/>
            <a:ext cx="1469231" cy="784225"/>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a:solidFill>
                <a:srgbClr val="878787"/>
              </a:solidFill>
              <a:cs typeface="Arial" pitchFamily="34" charset="0"/>
            </a:endParaRPr>
          </a:p>
        </p:txBody>
      </p:sp>
      <p:sp>
        <p:nvSpPr>
          <p:cNvPr id="11" name="Freeform 10"/>
          <p:cNvSpPr/>
          <p:nvPr/>
        </p:nvSpPr>
        <p:spPr>
          <a:xfrm>
            <a:off x="1056085" y="2236788"/>
            <a:ext cx="1770459" cy="944562"/>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31971" tIns="29845" rIns="472281" bIns="29845" anchor="ctr"/>
          <a:lstStyle/>
          <a:p>
            <a:pPr algn="ctr" defTabSz="2089150">
              <a:lnSpc>
                <a:spcPct val="90000"/>
              </a:lnSpc>
              <a:spcAft>
                <a:spcPct val="35000"/>
              </a:spcAft>
              <a:defRPr/>
            </a:pPr>
            <a:endParaRPr lang="en-US" altLang="en-US" sz="4700">
              <a:solidFill>
                <a:srgbClr val="C2C2C2"/>
              </a:solidFill>
              <a:cs typeface="Arial" pitchFamily="34" charset="0"/>
            </a:endParaRPr>
          </a:p>
        </p:txBody>
      </p:sp>
      <p:sp>
        <p:nvSpPr>
          <p:cNvPr id="12" name="Freeform 11"/>
          <p:cNvSpPr/>
          <p:nvPr/>
        </p:nvSpPr>
        <p:spPr>
          <a:xfrm>
            <a:off x="2701529" y="2316164"/>
            <a:ext cx="1469231" cy="784225"/>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a:solidFill>
                <a:srgbClr val="878787"/>
              </a:solidFill>
              <a:cs typeface="Arial" pitchFamily="34" charset="0"/>
            </a:endParaRPr>
          </a:p>
        </p:txBody>
      </p:sp>
      <p:sp>
        <p:nvSpPr>
          <p:cNvPr id="13" name="Freeform 12"/>
          <p:cNvSpPr/>
          <p:nvPr/>
        </p:nvSpPr>
        <p:spPr>
          <a:xfrm>
            <a:off x="1097757" y="3368676"/>
            <a:ext cx="1770460" cy="944563"/>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solidFill>
            <a:schemeClr val="accent5"/>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31971" tIns="29845" rIns="472281" bIns="29845" anchor="ctr"/>
          <a:lstStyle/>
          <a:p>
            <a:pPr algn="ctr" defTabSz="2089150">
              <a:lnSpc>
                <a:spcPct val="90000"/>
              </a:lnSpc>
              <a:spcAft>
                <a:spcPct val="35000"/>
              </a:spcAft>
              <a:defRPr/>
            </a:pPr>
            <a:endParaRPr lang="en-US" altLang="en-US" sz="4700">
              <a:solidFill>
                <a:srgbClr val="C2C2C2"/>
              </a:solidFill>
              <a:cs typeface="Arial" pitchFamily="34" charset="0"/>
            </a:endParaRPr>
          </a:p>
        </p:txBody>
      </p:sp>
      <p:sp>
        <p:nvSpPr>
          <p:cNvPr id="14" name="Freeform 13"/>
          <p:cNvSpPr/>
          <p:nvPr/>
        </p:nvSpPr>
        <p:spPr>
          <a:xfrm>
            <a:off x="2721769" y="3463926"/>
            <a:ext cx="1469231" cy="784225"/>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a:solidFill>
                <a:srgbClr val="878787"/>
              </a:solidFill>
              <a:cs typeface="Arial" pitchFamily="34" charset="0"/>
            </a:endParaRPr>
          </a:p>
        </p:txBody>
      </p:sp>
      <p:sp>
        <p:nvSpPr>
          <p:cNvPr id="19" name="Freeform 18"/>
          <p:cNvSpPr/>
          <p:nvPr/>
        </p:nvSpPr>
        <p:spPr>
          <a:xfrm>
            <a:off x="1139429" y="4556126"/>
            <a:ext cx="1770459" cy="944563"/>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44671" tIns="36195" rIns="472281" bIns="36195" anchor="ctr"/>
          <a:lstStyle/>
          <a:p>
            <a:pPr algn="ctr" defTabSz="2533650">
              <a:lnSpc>
                <a:spcPct val="90000"/>
              </a:lnSpc>
              <a:spcAft>
                <a:spcPct val="35000"/>
              </a:spcAft>
              <a:defRPr/>
            </a:pPr>
            <a:endParaRPr lang="en-US" altLang="en-US" sz="5700">
              <a:solidFill>
                <a:srgbClr val="C2C2C2"/>
              </a:solidFill>
              <a:cs typeface="Arial" pitchFamily="34" charset="0"/>
            </a:endParaRPr>
          </a:p>
        </p:txBody>
      </p:sp>
      <p:sp>
        <p:nvSpPr>
          <p:cNvPr id="20" name="Freeform 19"/>
          <p:cNvSpPr/>
          <p:nvPr/>
        </p:nvSpPr>
        <p:spPr>
          <a:xfrm>
            <a:off x="2752726" y="4622801"/>
            <a:ext cx="1469231" cy="784225"/>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a:solidFill>
                <a:srgbClr val="878787"/>
              </a:solidFill>
              <a:cs typeface="Arial" pitchFamily="34" charset="0"/>
            </a:endParaRPr>
          </a:p>
        </p:txBody>
      </p:sp>
      <p:grpSp>
        <p:nvGrpSpPr>
          <p:cNvPr id="2" name="Group 2"/>
          <p:cNvGrpSpPr>
            <a:grpSpLocks/>
          </p:cNvGrpSpPr>
          <p:nvPr/>
        </p:nvGrpSpPr>
        <p:grpSpPr bwMode="auto">
          <a:xfrm>
            <a:off x="4441032" y="1155701"/>
            <a:ext cx="697628" cy="707886"/>
            <a:chOff x="5552091" y="1697774"/>
            <a:chExt cx="929008" cy="707747"/>
          </a:xfrm>
        </p:grpSpPr>
        <p:sp>
          <p:nvSpPr>
            <p:cNvPr id="95" name="Oval 94"/>
            <p:cNvSpPr/>
            <p:nvPr/>
          </p:nvSpPr>
          <p:spPr>
            <a:xfrm>
              <a:off x="5685274" y="1905696"/>
              <a:ext cx="407478" cy="409495"/>
            </a:xfrm>
            <a:prstGeom prst="ellipse">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C2C2C2"/>
                </a:solidFill>
              </a:endParaRPr>
            </a:p>
          </p:txBody>
        </p:sp>
        <p:sp>
          <p:nvSpPr>
            <p:cNvPr id="29740" name="TextBox 95"/>
            <p:cNvSpPr txBox="1">
              <a:spLocks noChangeArrowheads="1"/>
            </p:cNvSpPr>
            <p:nvPr/>
          </p:nvSpPr>
          <p:spPr bwMode="auto">
            <a:xfrm>
              <a:off x="5552091" y="1697774"/>
              <a:ext cx="929008" cy="707747"/>
            </a:xfrm>
            <a:prstGeom prst="rect">
              <a:avLst/>
            </a:prstGeom>
            <a:noFill/>
            <a:ln w="9525">
              <a:noFill/>
              <a:miter lim="800000"/>
              <a:headEnd/>
              <a:tailEnd/>
            </a:ln>
          </p:spPr>
          <p:txBody>
            <a:bodyPr wrap="none" anchor="ctr">
              <a:spAutoFit/>
            </a:bodyPr>
            <a:lstStyle/>
            <a:p>
              <a:pPr algn="ctr"/>
              <a:r>
                <a:rPr lang="en-US" sz="4000">
                  <a:solidFill>
                    <a:srgbClr val="FFFFFF"/>
                  </a:solidFill>
                  <a:ea typeface="Segoe UI Semilight" pitchFamily="34" charset="0"/>
                  <a:cs typeface="Segoe UI Semilight" pitchFamily="34" charset="0"/>
                  <a:sym typeface="Webdings" pitchFamily="18" charset="2"/>
                </a:rPr>
                <a:t></a:t>
              </a:r>
              <a:endParaRPr lang="en-US" sz="4000">
                <a:solidFill>
                  <a:srgbClr val="FFFFFF"/>
                </a:solidFill>
                <a:ea typeface="Segoe UI Semilight" pitchFamily="34" charset="0"/>
                <a:cs typeface="Segoe UI Semilight" pitchFamily="34" charset="0"/>
              </a:endParaRPr>
            </a:p>
          </p:txBody>
        </p:sp>
      </p:grpSp>
      <p:sp>
        <p:nvSpPr>
          <p:cNvPr id="29709" name="TextBox 8"/>
          <p:cNvSpPr txBox="1">
            <a:spLocks noChangeArrowheads="1"/>
          </p:cNvSpPr>
          <p:nvPr/>
        </p:nvSpPr>
        <p:spPr bwMode="auto">
          <a:xfrm>
            <a:off x="5092304" y="1066800"/>
            <a:ext cx="3875484" cy="1323439"/>
          </a:xfrm>
          <a:prstGeom prst="rect">
            <a:avLst/>
          </a:prstGeom>
          <a:noFill/>
          <a:ln w="9525">
            <a:noFill/>
            <a:miter lim="800000"/>
            <a:headEnd/>
            <a:tailEnd/>
          </a:ln>
        </p:spPr>
        <p:txBody>
          <a:bodyPr>
            <a:spAutoFit/>
          </a:bodyPr>
          <a:lstStyle/>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Bạo lực là hành vi thô bạo,xúc phạm,đàn áp,dùng vũ lực gây tổn hại về mọi mặt</a:t>
            </a:r>
            <a:endParaRPr lang="vi-VN" sz="1500">
              <a:solidFill>
                <a:srgbClr val="878787"/>
              </a:solidFill>
              <a:ea typeface="Segoe UI Semilight" pitchFamily="34" charset="0"/>
              <a:cs typeface="Segoe UI Semilight" pitchFamily="34" charset="0"/>
            </a:endParaRPr>
          </a:p>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Bạo lực học đường là hiện tượng học sinh có hành vi thô tục,ngang ngược làm tổn thương người khác</a:t>
            </a:r>
            <a:endParaRPr lang="vi-VN" sz="1500">
              <a:solidFill>
                <a:srgbClr val="878787"/>
              </a:solidFill>
              <a:ea typeface="Segoe UI Semilight" pitchFamily="34" charset="0"/>
              <a:cs typeface="Segoe UI Semilight" pitchFamily="34" charset="0"/>
            </a:endParaRPr>
          </a:p>
        </p:txBody>
      </p:sp>
      <p:grpSp>
        <p:nvGrpSpPr>
          <p:cNvPr id="3" name="Group 27"/>
          <p:cNvGrpSpPr>
            <a:grpSpLocks/>
          </p:cNvGrpSpPr>
          <p:nvPr/>
        </p:nvGrpSpPr>
        <p:grpSpPr bwMode="auto">
          <a:xfrm>
            <a:off x="4513661" y="4533901"/>
            <a:ext cx="697628" cy="707886"/>
            <a:chOff x="5991062" y="4768624"/>
            <a:chExt cx="929008" cy="707747"/>
          </a:xfrm>
        </p:grpSpPr>
        <p:sp>
          <p:nvSpPr>
            <p:cNvPr id="97" name="Oval 32"/>
            <p:cNvSpPr/>
            <p:nvPr/>
          </p:nvSpPr>
          <p:spPr>
            <a:xfrm>
              <a:off x="6097291" y="4965435"/>
              <a:ext cx="407478" cy="407908"/>
            </a:xfrm>
            <a:prstGeom prst="ellipse">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C2C2C2"/>
                </a:solidFill>
              </a:endParaRPr>
            </a:p>
          </p:txBody>
        </p:sp>
        <p:sp>
          <p:nvSpPr>
            <p:cNvPr id="29738" name="TextBox 38"/>
            <p:cNvSpPr txBox="1">
              <a:spLocks noChangeArrowheads="1"/>
            </p:cNvSpPr>
            <p:nvPr/>
          </p:nvSpPr>
          <p:spPr bwMode="auto">
            <a:xfrm>
              <a:off x="5991062" y="4768624"/>
              <a:ext cx="929008" cy="707747"/>
            </a:xfrm>
            <a:prstGeom prst="rect">
              <a:avLst/>
            </a:prstGeom>
            <a:noFill/>
            <a:ln w="9525">
              <a:noFill/>
              <a:miter lim="800000"/>
              <a:headEnd/>
              <a:tailEnd/>
            </a:ln>
          </p:spPr>
          <p:txBody>
            <a:bodyPr wrap="none" anchor="ctr">
              <a:spAutoFit/>
            </a:bodyPr>
            <a:lstStyle/>
            <a:p>
              <a:pPr algn="ctr"/>
              <a:r>
                <a:rPr lang="en-US" sz="4000">
                  <a:solidFill>
                    <a:srgbClr val="FFFFFF"/>
                  </a:solidFill>
                  <a:ea typeface="Segoe UI Semilight" pitchFamily="34" charset="0"/>
                  <a:cs typeface="Segoe UI Semilight" pitchFamily="34" charset="0"/>
                  <a:sym typeface="Webdings" pitchFamily="18" charset="2"/>
                </a:rPr>
                <a:t></a:t>
              </a:r>
              <a:endParaRPr lang="en-US" sz="4000">
                <a:solidFill>
                  <a:srgbClr val="FFFFFF"/>
                </a:solidFill>
                <a:ea typeface="Segoe UI Semilight" pitchFamily="34" charset="0"/>
                <a:cs typeface="Segoe UI Semilight" pitchFamily="34" charset="0"/>
              </a:endParaRPr>
            </a:p>
          </p:txBody>
        </p:sp>
      </p:grpSp>
      <p:sp>
        <p:nvSpPr>
          <p:cNvPr id="29711" name="TextBox 8"/>
          <p:cNvSpPr txBox="1">
            <a:spLocks noChangeArrowheads="1"/>
          </p:cNvSpPr>
          <p:nvPr/>
        </p:nvSpPr>
        <p:spPr bwMode="auto">
          <a:xfrm>
            <a:off x="5092303" y="4699001"/>
            <a:ext cx="3833813" cy="1092607"/>
          </a:xfrm>
          <a:prstGeom prst="rect">
            <a:avLst/>
          </a:prstGeom>
          <a:noFill/>
          <a:ln w="9525">
            <a:noFill/>
            <a:miter lim="800000"/>
            <a:headEnd/>
            <a:tailEnd/>
          </a:ln>
        </p:spPr>
        <p:txBody>
          <a:bodyPr>
            <a:spAutoFit/>
          </a:bodyPr>
          <a:lstStyle/>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Học sinh chưa nhận thức ,chưa biết kiểm soát bản thân</a:t>
            </a:r>
            <a:endParaRPr lang="vi-VN" sz="1500">
              <a:solidFill>
                <a:srgbClr val="878787"/>
              </a:solidFill>
              <a:ea typeface="Segoe UI Semilight" pitchFamily="34" charset="0"/>
              <a:cs typeface="Segoe UI Semilight" pitchFamily="34" charset="0"/>
            </a:endParaRPr>
          </a:p>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Gia đình,nhà trường,xã hội tác động ngoại quan</a:t>
            </a:r>
            <a:r>
              <a:rPr lang="vi-VN" sz="1500">
                <a:solidFill>
                  <a:srgbClr val="878787"/>
                </a:solidFill>
                <a:ea typeface="Segoe UI Semilight" pitchFamily="34" charset="0"/>
                <a:cs typeface="Segoe UI Semilight" pitchFamily="34" charset="0"/>
              </a:rPr>
              <a:t>.</a:t>
            </a:r>
          </a:p>
        </p:txBody>
      </p:sp>
      <p:grpSp>
        <p:nvGrpSpPr>
          <p:cNvPr id="4" name="Group 25"/>
          <p:cNvGrpSpPr>
            <a:grpSpLocks/>
          </p:cNvGrpSpPr>
          <p:nvPr/>
        </p:nvGrpSpPr>
        <p:grpSpPr bwMode="auto">
          <a:xfrm>
            <a:off x="4471989" y="2328864"/>
            <a:ext cx="697628" cy="707886"/>
            <a:chOff x="5963388" y="2704986"/>
            <a:chExt cx="929008" cy="709338"/>
          </a:xfrm>
        </p:grpSpPr>
        <p:sp>
          <p:nvSpPr>
            <p:cNvPr id="101" name="Oval 43"/>
            <p:cNvSpPr/>
            <p:nvPr/>
          </p:nvSpPr>
          <p:spPr>
            <a:xfrm>
              <a:off x="6096571" y="2900649"/>
              <a:ext cx="407478" cy="408825"/>
            </a:xfrm>
            <a:prstGeom prst="ellipse">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C2C2C2"/>
                </a:solidFill>
              </a:endParaRPr>
            </a:p>
          </p:txBody>
        </p:sp>
        <p:sp>
          <p:nvSpPr>
            <p:cNvPr id="29736" name="TextBox 44"/>
            <p:cNvSpPr txBox="1">
              <a:spLocks noChangeArrowheads="1"/>
            </p:cNvSpPr>
            <p:nvPr/>
          </p:nvSpPr>
          <p:spPr bwMode="auto">
            <a:xfrm>
              <a:off x="5963388" y="2704986"/>
              <a:ext cx="929008" cy="709338"/>
            </a:xfrm>
            <a:prstGeom prst="rect">
              <a:avLst/>
            </a:prstGeom>
            <a:noFill/>
            <a:ln w="9525">
              <a:noFill/>
              <a:miter lim="800000"/>
              <a:headEnd/>
              <a:tailEnd/>
            </a:ln>
          </p:spPr>
          <p:txBody>
            <a:bodyPr wrap="none" anchor="ctr">
              <a:spAutoFit/>
            </a:bodyPr>
            <a:lstStyle/>
            <a:p>
              <a:pPr algn="ctr"/>
              <a:r>
                <a:rPr lang="en-US" sz="4000">
                  <a:solidFill>
                    <a:srgbClr val="FFFFFF"/>
                  </a:solidFill>
                  <a:ea typeface="Segoe UI Semilight" pitchFamily="34" charset="0"/>
                  <a:cs typeface="Segoe UI Semilight" pitchFamily="34" charset="0"/>
                  <a:sym typeface="Webdings" pitchFamily="18" charset="2"/>
                </a:rPr>
                <a:t></a:t>
              </a:r>
              <a:endParaRPr lang="en-US" sz="4000">
                <a:solidFill>
                  <a:srgbClr val="FFFFFF"/>
                </a:solidFill>
                <a:ea typeface="Segoe UI Semilight" pitchFamily="34" charset="0"/>
                <a:cs typeface="Segoe UI Semilight" pitchFamily="34" charset="0"/>
              </a:endParaRPr>
            </a:p>
          </p:txBody>
        </p:sp>
      </p:grpSp>
      <p:sp>
        <p:nvSpPr>
          <p:cNvPr id="29713" name="TextBox 8"/>
          <p:cNvSpPr txBox="1">
            <a:spLocks noChangeArrowheads="1"/>
          </p:cNvSpPr>
          <p:nvPr/>
        </p:nvSpPr>
        <p:spPr bwMode="auto">
          <a:xfrm>
            <a:off x="5082778" y="2297113"/>
            <a:ext cx="3885009" cy="938212"/>
          </a:xfrm>
          <a:prstGeom prst="rect">
            <a:avLst/>
          </a:prstGeom>
          <a:noFill/>
          <a:ln w="9525">
            <a:noFill/>
            <a:miter lim="800000"/>
            <a:headEnd/>
            <a:tailEnd/>
          </a:ln>
        </p:spPr>
        <p:txBody>
          <a:bodyPr>
            <a:spAutoFit/>
          </a:bodyPr>
          <a:lstStyle/>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Bắt nạt bạn bè</a:t>
            </a:r>
          </a:p>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Xúc phạm,xỉ nhục,lăng mạ người khác</a:t>
            </a:r>
            <a:r>
              <a:rPr lang="vi-VN" sz="1500">
                <a:solidFill>
                  <a:srgbClr val="878787"/>
                </a:solidFill>
                <a:ea typeface="Segoe UI Semilight" pitchFamily="34" charset="0"/>
                <a:cs typeface="Segoe UI Semilight" pitchFamily="34" charset="0"/>
              </a:rPr>
              <a:t>.</a:t>
            </a:r>
          </a:p>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Đánh đập,tra tấn hành hạ cơ thể bằng vũ lực</a:t>
            </a:r>
            <a:r>
              <a:rPr lang="vi-VN" sz="1500">
                <a:solidFill>
                  <a:srgbClr val="878787"/>
                </a:solidFill>
                <a:ea typeface="Segoe UI Semilight" pitchFamily="34" charset="0"/>
                <a:cs typeface="Segoe UI Semilight" pitchFamily="34" charset="0"/>
              </a:rPr>
              <a:t>.</a:t>
            </a:r>
          </a:p>
        </p:txBody>
      </p:sp>
      <p:grpSp>
        <p:nvGrpSpPr>
          <p:cNvPr id="5" name="Group 26"/>
          <p:cNvGrpSpPr>
            <a:grpSpLocks/>
          </p:cNvGrpSpPr>
          <p:nvPr/>
        </p:nvGrpSpPr>
        <p:grpSpPr bwMode="auto">
          <a:xfrm>
            <a:off x="4492230" y="3514725"/>
            <a:ext cx="697628" cy="707886"/>
            <a:chOff x="5963388" y="3730790"/>
            <a:chExt cx="929008" cy="707747"/>
          </a:xfrm>
        </p:grpSpPr>
        <p:sp>
          <p:nvSpPr>
            <p:cNvPr id="99" name="Oval 40"/>
            <p:cNvSpPr/>
            <p:nvPr/>
          </p:nvSpPr>
          <p:spPr>
            <a:xfrm>
              <a:off x="6096571" y="3927601"/>
              <a:ext cx="407477" cy="407908"/>
            </a:xfrm>
            <a:prstGeom prst="ellipse">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C2C2C2"/>
                </a:solidFill>
              </a:endParaRPr>
            </a:p>
          </p:txBody>
        </p:sp>
        <p:sp>
          <p:nvSpPr>
            <p:cNvPr id="29734" name="TextBox 41"/>
            <p:cNvSpPr txBox="1">
              <a:spLocks noChangeArrowheads="1"/>
            </p:cNvSpPr>
            <p:nvPr/>
          </p:nvSpPr>
          <p:spPr bwMode="auto">
            <a:xfrm>
              <a:off x="5963388" y="3730790"/>
              <a:ext cx="929008" cy="707747"/>
            </a:xfrm>
            <a:prstGeom prst="rect">
              <a:avLst/>
            </a:prstGeom>
            <a:noFill/>
            <a:ln w="9525">
              <a:noFill/>
              <a:miter lim="800000"/>
              <a:headEnd/>
              <a:tailEnd/>
            </a:ln>
          </p:spPr>
          <p:txBody>
            <a:bodyPr wrap="none" anchor="ctr">
              <a:spAutoFit/>
            </a:bodyPr>
            <a:lstStyle/>
            <a:p>
              <a:pPr algn="ctr"/>
              <a:r>
                <a:rPr lang="en-US" sz="4000">
                  <a:solidFill>
                    <a:srgbClr val="FFFFFF"/>
                  </a:solidFill>
                  <a:ea typeface="Segoe UI Semilight" pitchFamily="34" charset="0"/>
                  <a:cs typeface="Segoe UI Semilight" pitchFamily="34" charset="0"/>
                  <a:sym typeface="Webdings" pitchFamily="18" charset="2"/>
                </a:rPr>
                <a:t></a:t>
              </a:r>
              <a:endParaRPr lang="en-US" sz="4000">
                <a:solidFill>
                  <a:srgbClr val="FFFFFF"/>
                </a:solidFill>
                <a:ea typeface="Segoe UI Semilight" pitchFamily="34" charset="0"/>
                <a:cs typeface="Segoe UI Semilight" pitchFamily="34" charset="0"/>
              </a:endParaRPr>
            </a:p>
          </p:txBody>
        </p:sp>
      </p:grpSp>
      <p:sp>
        <p:nvSpPr>
          <p:cNvPr id="29715" name="TextBox 8"/>
          <p:cNvSpPr txBox="1">
            <a:spLocks noChangeArrowheads="1"/>
          </p:cNvSpPr>
          <p:nvPr/>
        </p:nvSpPr>
        <p:spPr bwMode="auto">
          <a:xfrm>
            <a:off x="5082779" y="3470275"/>
            <a:ext cx="3915965" cy="1169551"/>
          </a:xfrm>
          <a:prstGeom prst="rect">
            <a:avLst/>
          </a:prstGeom>
          <a:noFill/>
          <a:ln w="9525">
            <a:noFill/>
            <a:miter lim="800000"/>
            <a:headEnd/>
            <a:tailEnd/>
          </a:ln>
        </p:spPr>
        <p:txBody>
          <a:bodyPr>
            <a:spAutoFit/>
          </a:bodyPr>
          <a:lstStyle/>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Nạn nhân tổn hại thể xác và tâm hồn</a:t>
            </a:r>
          </a:p>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Người gây ra bạo lực ảnh hưởng nhân cách,sống cô độc</a:t>
            </a:r>
            <a:endParaRPr lang="vi-VN" sz="1500">
              <a:solidFill>
                <a:srgbClr val="878787"/>
              </a:solidFill>
              <a:ea typeface="Segoe UI Semilight" pitchFamily="34" charset="0"/>
              <a:cs typeface="Segoe UI Semilight" pitchFamily="34" charset="0"/>
            </a:endParaRPr>
          </a:p>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Cản trở sự phát triển của giáo dục,đất nước</a:t>
            </a:r>
            <a:r>
              <a:rPr lang="vi-VN" sz="1500">
                <a:solidFill>
                  <a:srgbClr val="878787"/>
                </a:solidFill>
                <a:ea typeface="Segoe UI Semilight" pitchFamily="34" charset="0"/>
                <a:cs typeface="Segoe UI Semilight" pitchFamily="34" charset="0"/>
              </a:rPr>
              <a:t>.</a:t>
            </a:r>
          </a:p>
        </p:txBody>
      </p:sp>
      <p:grpSp>
        <p:nvGrpSpPr>
          <p:cNvPr id="6" name="Group 217"/>
          <p:cNvGrpSpPr/>
          <p:nvPr/>
        </p:nvGrpSpPr>
        <p:grpSpPr bwMode="auto">
          <a:xfrm>
            <a:off x="1833303" y="3539972"/>
            <a:ext cx="362830" cy="519456"/>
            <a:chOff x="2411" y="2675"/>
            <a:chExt cx="378" cy="414"/>
          </a:xfrm>
          <a:solidFill>
            <a:srgbClr val="FFFFFF"/>
          </a:solidFill>
        </p:grpSpPr>
        <p:sp>
          <p:nvSpPr>
            <p:cNvPr id="116" name="Rectangle 218"/>
            <p:cNvSpPr>
              <a:spLocks noChangeArrowheads="1"/>
            </p:cNvSpPr>
            <p:nvPr/>
          </p:nvSpPr>
          <p:spPr bwMode="gray">
            <a:xfrm>
              <a:off x="2525" y="2867"/>
              <a:ext cx="21" cy="45"/>
            </a:xfrm>
            <a:prstGeom prst="rect">
              <a:avLst/>
            </a:prstGeom>
            <a:grpFill/>
            <a:ln w="0">
              <a:noFill/>
              <a:miter lim="800000"/>
            </a:ln>
            <a:effectLst/>
          </p:spPr>
          <p:txBody>
            <a:bodyPr/>
            <a:lstStyle/>
            <a:p>
              <a:pPr fontAlgn="auto">
                <a:spcBef>
                  <a:spcPts val="0"/>
                </a:spcBef>
                <a:spcAft>
                  <a:spcPts val="0"/>
                </a:spcAft>
                <a:buFontTx/>
                <a:buNone/>
                <a:defRPr/>
              </a:pPr>
              <a:endParaRPr lang="en-US">
                <a:latin typeface="+mn-lt"/>
              </a:endParaRPr>
            </a:p>
          </p:txBody>
        </p:sp>
        <p:sp>
          <p:nvSpPr>
            <p:cNvPr id="117" name="Rectangle 219"/>
            <p:cNvSpPr>
              <a:spLocks noChangeArrowheads="1"/>
            </p:cNvSpPr>
            <p:nvPr/>
          </p:nvSpPr>
          <p:spPr bwMode="gray">
            <a:xfrm>
              <a:off x="2655" y="2867"/>
              <a:ext cx="23" cy="45"/>
            </a:xfrm>
            <a:prstGeom prst="rect">
              <a:avLst/>
            </a:prstGeom>
            <a:grpFill/>
            <a:ln w="0">
              <a:noFill/>
              <a:miter lim="800000"/>
            </a:ln>
            <a:effectLst/>
          </p:spPr>
          <p:txBody>
            <a:bodyPr/>
            <a:lstStyle/>
            <a:p>
              <a:pPr fontAlgn="auto">
                <a:spcBef>
                  <a:spcPts val="0"/>
                </a:spcBef>
                <a:spcAft>
                  <a:spcPts val="0"/>
                </a:spcAft>
                <a:buFontTx/>
                <a:buNone/>
                <a:defRPr/>
              </a:pPr>
              <a:endParaRPr lang="en-US">
                <a:latin typeface="+mn-lt"/>
              </a:endParaRPr>
            </a:p>
          </p:txBody>
        </p:sp>
        <p:sp>
          <p:nvSpPr>
            <p:cNvPr id="118" name="Freeform 220"/>
            <p:cNvSpPr/>
            <p:nvPr/>
          </p:nvSpPr>
          <p:spPr bwMode="gray">
            <a:xfrm>
              <a:off x="2481" y="2937"/>
              <a:ext cx="239" cy="75"/>
            </a:xfrm>
            <a:custGeom>
              <a:avLst/>
              <a:gdLst/>
              <a:ahLst/>
              <a:cxnLst>
                <a:cxn ang="0">
                  <a:pos x="119" y="56"/>
                </a:cxn>
                <a:cxn ang="0">
                  <a:pos x="93" y="53"/>
                </a:cxn>
                <a:cxn ang="0">
                  <a:pos x="72" y="47"/>
                </a:cxn>
                <a:cxn ang="0">
                  <a:pos x="54" y="39"/>
                </a:cxn>
                <a:cxn ang="0">
                  <a:pos x="41" y="29"/>
                </a:cxn>
                <a:cxn ang="0">
                  <a:pos x="30" y="18"/>
                </a:cxn>
                <a:cxn ang="0">
                  <a:pos x="24" y="9"/>
                </a:cxn>
                <a:cxn ang="0">
                  <a:pos x="20" y="3"/>
                </a:cxn>
                <a:cxn ang="0">
                  <a:pos x="18" y="0"/>
                </a:cxn>
                <a:cxn ang="0">
                  <a:pos x="0" y="8"/>
                </a:cxn>
                <a:cxn ang="0">
                  <a:pos x="2" y="12"/>
                </a:cxn>
                <a:cxn ang="0">
                  <a:pos x="8" y="20"/>
                </a:cxn>
                <a:cxn ang="0">
                  <a:pos x="15" y="30"/>
                </a:cxn>
                <a:cxn ang="0">
                  <a:pos x="27" y="42"/>
                </a:cxn>
                <a:cxn ang="0">
                  <a:pos x="44" y="54"/>
                </a:cxn>
                <a:cxn ang="0">
                  <a:pos x="65" y="65"/>
                </a:cxn>
                <a:cxn ang="0">
                  <a:pos x="89" y="72"/>
                </a:cxn>
                <a:cxn ang="0">
                  <a:pos x="119" y="75"/>
                </a:cxn>
                <a:cxn ang="0">
                  <a:pos x="149" y="72"/>
                </a:cxn>
                <a:cxn ang="0">
                  <a:pos x="174" y="65"/>
                </a:cxn>
                <a:cxn ang="0">
                  <a:pos x="195" y="54"/>
                </a:cxn>
                <a:cxn ang="0">
                  <a:pos x="210" y="42"/>
                </a:cxn>
                <a:cxn ang="0">
                  <a:pos x="222" y="30"/>
                </a:cxn>
                <a:cxn ang="0">
                  <a:pos x="231" y="20"/>
                </a:cxn>
                <a:cxn ang="0">
                  <a:pos x="236" y="12"/>
                </a:cxn>
                <a:cxn ang="0">
                  <a:pos x="239" y="8"/>
                </a:cxn>
                <a:cxn ang="0">
                  <a:pos x="221" y="0"/>
                </a:cxn>
                <a:cxn ang="0">
                  <a:pos x="219" y="3"/>
                </a:cxn>
                <a:cxn ang="0">
                  <a:pos x="215" y="9"/>
                </a:cxn>
                <a:cxn ang="0">
                  <a:pos x="207" y="18"/>
                </a:cxn>
                <a:cxn ang="0">
                  <a:pos x="197" y="29"/>
                </a:cxn>
                <a:cxn ang="0">
                  <a:pos x="183" y="39"/>
                </a:cxn>
                <a:cxn ang="0">
                  <a:pos x="167" y="47"/>
                </a:cxn>
                <a:cxn ang="0">
                  <a:pos x="144" y="53"/>
                </a:cxn>
                <a:cxn ang="0">
                  <a:pos x="119" y="56"/>
                </a:cxn>
              </a:cxnLst>
              <a:rect l="0" t="0" r="r" b="b"/>
              <a:pathLst>
                <a:path w="239" h="75">
                  <a:moveTo>
                    <a:pt x="119" y="56"/>
                  </a:moveTo>
                  <a:lnTo>
                    <a:pt x="93" y="53"/>
                  </a:lnTo>
                  <a:lnTo>
                    <a:pt x="72" y="47"/>
                  </a:lnTo>
                  <a:lnTo>
                    <a:pt x="54" y="39"/>
                  </a:lnTo>
                  <a:lnTo>
                    <a:pt x="41" y="29"/>
                  </a:lnTo>
                  <a:lnTo>
                    <a:pt x="30" y="18"/>
                  </a:lnTo>
                  <a:lnTo>
                    <a:pt x="24" y="9"/>
                  </a:lnTo>
                  <a:lnTo>
                    <a:pt x="20" y="3"/>
                  </a:lnTo>
                  <a:lnTo>
                    <a:pt x="18" y="0"/>
                  </a:lnTo>
                  <a:lnTo>
                    <a:pt x="0" y="8"/>
                  </a:lnTo>
                  <a:lnTo>
                    <a:pt x="2" y="12"/>
                  </a:lnTo>
                  <a:lnTo>
                    <a:pt x="8" y="20"/>
                  </a:lnTo>
                  <a:lnTo>
                    <a:pt x="15" y="30"/>
                  </a:lnTo>
                  <a:lnTo>
                    <a:pt x="27" y="42"/>
                  </a:lnTo>
                  <a:lnTo>
                    <a:pt x="44" y="54"/>
                  </a:lnTo>
                  <a:lnTo>
                    <a:pt x="65" y="65"/>
                  </a:lnTo>
                  <a:lnTo>
                    <a:pt x="89" y="72"/>
                  </a:lnTo>
                  <a:lnTo>
                    <a:pt x="119" y="75"/>
                  </a:lnTo>
                  <a:lnTo>
                    <a:pt x="149" y="72"/>
                  </a:lnTo>
                  <a:lnTo>
                    <a:pt x="174" y="65"/>
                  </a:lnTo>
                  <a:lnTo>
                    <a:pt x="195" y="54"/>
                  </a:lnTo>
                  <a:lnTo>
                    <a:pt x="210" y="42"/>
                  </a:lnTo>
                  <a:lnTo>
                    <a:pt x="222" y="30"/>
                  </a:lnTo>
                  <a:lnTo>
                    <a:pt x="231" y="20"/>
                  </a:lnTo>
                  <a:lnTo>
                    <a:pt x="236" y="12"/>
                  </a:lnTo>
                  <a:lnTo>
                    <a:pt x="239" y="8"/>
                  </a:lnTo>
                  <a:lnTo>
                    <a:pt x="221" y="0"/>
                  </a:lnTo>
                  <a:lnTo>
                    <a:pt x="219" y="3"/>
                  </a:lnTo>
                  <a:lnTo>
                    <a:pt x="215" y="9"/>
                  </a:lnTo>
                  <a:lnTo>
                    <a:pt x="207" y="18"/>
                  </a:lnTo>
                  <a:lnTo>
                    <a:pt x="197" y="29"/>
                  </a:lnTo>
                  <a:lnTo>
                    <a:pt x="183" y="39"/>
                  </a:lnTo>
                  <a:lnTo>
                    <a:pt x="167" y="47"/>
                  </a:lnTo>
                  <a:lnTo>
                    <a:pt x="144" y="53"/>
                  </a:lnTo>
                  <a:lnTo>
                    <a:pt x="119" y="56"/>
                  </a:lnTo>
                  <a:close/>
                </a:path>
              </a:pathLst>
            </a:custGeom>
            <a:grpFill/>
            <a:ln w="0">
              <a:noFill/>
              <a:prstDash val="solid"/>
              <a:round/>
            </a:ln>
            <a:effectLst/>
          </p:spPr>
          <p:txBody>
            <a:bodyPr/>
            <a:lstStyle/>
            <a:p>
              <a:pPr fontAlgn="auto">
                <a:spcBef>
                  <a:spcPts val="0"/>
                </a:spcBef>
                <a:spcAft>
                  <a:spcPts val="0"/>
                </a:spcAft>
                <a:buFontTx/>
                <a:buNone/>
                <a:defRPr/>
              </a:pPr>
              <a:endParaRPr lang="en-US">
                <a:latin typeface="+mn-lt"/>
              </a:endParaRPr>
            </a:p>
          </p:txBody>
        </p:sp>
        <p:sp>
          <p:nvSpPr>
            <p:cNvPr id="119" name="Freeform 221"/>
            <p:cNvSpPr/>
            <p:nvPr/>
          </p:nvSpPr>
          <p:spPr bwMode="gray">
            <a:xfrm>
              <a:off x="2411" y="2675"/>
              <a:ext cx="189" cy="414"/>
            </a:xfrm>
            <a:custGeom>
              <a:avLst/>
              <a:gdLst/>
              <a:ahLst/>
              <a:cxnLst>
                <a:cxn ang="0">
                  <a:pos x="49" y="375"/>
                </a:cxn>
                <a:cxn ang="0">
                  <a:pos x="46" y="373"/>
                </a:cxn>
                <a:cxn ang="0">
                  <a:pos x="45" y="370"/>
                </a:cxn>
                <a:cxn ang="0">
                  <a:pos x="43" y="367"/>
                </a:cxn>
                <a:cxn ang="0">
                  <a:pos x="42" y="363"/>
                </a:cxn>
                <a:cxn ang="0">
                  <a:pos x="42" y="150"/>
                </a:cxn>
                <a:cxn ang="0">
                  <a:pos x="43" y="145"/>
                </a:cxn>
                <a:cxn ang="0">
                  <a:pos x="45" y="141"/>
                </a:cxn>
                <a:cxn ang="0">
                  <a:pos x="46" y="139"/>
                </a:cxn>
                <a:cxn ang="0">
                  <a:pos x="49" y="138"/>
                </a:cxn>
                <a:cxn ang="0">
                  <a:pos x="189" y="138"/>
                </a:cxn>
                <a:cxn ang="0">
                  <a:pos x="189" y="97"/>
                </a:cxn>
                <a:cxn ang="0">
                  <a:pos x="153" y="97"/>
                </a:cxn>
                <a:cxn ang="0">
                  <a:pos x="105" y="7"/>
                </a:cxn>
                <a:cxn ang="0">
                  <a:pos x="102" y="4"/>
                </a:cxn>
                <a:cxn ang="0">
                  <a:pos x="97" y="1"/>
                </a:cxn>
                <a:cxn ang="0">
                  <a:pos x="93" y="0"/>
                </a:cxn>
                <a:cxn ang="0">
                  <a:pos x="87" y="0"/>
                </a:cxn>
                <a:cxn ang="0">
                  <a:pos x="82" y="1"/>
                </a:cxn>
                <a:cxn ang="0">
                  <a:pos x="78" y="4"/>
                </a:cxn>
                <a:cxn ang="0">
                  <a:pos x="75" y="9"/>
                </a:cxn>
                <a:cxn ang="0">
                  <a:pos x="73" y="13"/>
                </a:cxn>
                <a:cxn ang="0">
                  <a:pos x="73" y="19"/>
                </a:cxn>
                <a:cxn ang="0">
                  <a:pos x="75" y="24"/>
                </a:cxn>
                <a:cxn ang="0">
                  <a:pos x="114" y="97"/>
                </a:cxn>
                <a:cxn ang="0">
                  <a:pos x="42" y="97"/>
                </a:cxn>
                <a:cxn ang="0">
                  <a:pos x="25" y="102"/>
                </a:cxn>
                <a:cxn ang="0">
                  <a:pos x="13" y="111"/>
                </a:cxn>
                <a:cxn ang="0">
                  <a:pos x="4" y="126"/>
                </a:cxn>
                <a:cxn ang="0">
                  <a:pos x="0" y="144"/>
                </a:cxn>
                <a:cxn ang="0">
                  <a:pos x="0" y="369"/>
                </a:cxn>
                <a:cxn ang="0">
                  <a:pos x="4" y="387"/>
                </a:cxn>
                <a:cxn ang="0">
                  <a:pos x="13" y="400"/>
                </a:cxn>
                <a:cxn ang="0">
                  <a:pos x="25" y="411"/>
                </a:cxn>
                <a:cxn ang="0">
                  <a:pos x="42" y="414"/>
                </a:cxn>
                <a:cxn ang="0">
                  <a:pos x="189" y="414"/>
                </a:cxn>
                <a:cxn ang="0">
                  <a:pos x="189" y="375"/>
                </a:cxn>
                <a:cxn ang="0">
                  <a:pos x="49" y="375"/>
                </a:cxn>
              </a:cxnLst>
              <a:rect l="0" t="0" r="r" b="b"/>
              <a:pathLst>
                <a:path w="189" h="414">
                  <a:moveTo>
                    <a:pt x="49" y="375"/>
                  </a:moveTo>
                  <a:lnTo>
                    <a:pt x="46" y="373"/>
                  </a:lnTo>
                  <a:lnTo>
                    <a:pt x="45" y="370"/>
                  </a:lnTo>
                  <a:lnTo>
                    <a:pt x="43" y="367"/>
                  </a:lnTo>
                  <a:lnTo>
                    <a:pt x="42" y="363"/>
                  </a:lnTo>
                  <a:lnTo>
                    <a:pt x="42" y="150"/>
                  </a:lnTo>
                  <a:lnTo>
                    <a:pt x="43" y="145"/>
                  </a:lnTo>
                  <a:lnTo>
                    <a:pt x="45" y="141"/>
                  </a:lnTo>
                  <a:lnTo>
                    <a:pt x="46" y="139"/>
                  </a:lnTo>
                  <a:lnTo>
                    <a:pt x="49" y="138"/>
                  </a:lnTo>
                  <a:lnTo>
                    <a:pt x="189" y="138"/>
                  </a:lnTo>
                  <a:lnTo>
                    <a:pt x="189" y="97"/>
                  </a:lnTo>
                  <a:lnTo>
                    <a:pt x="153" y="97"/>
                  </a:lnTo>
                  <a:lnTo>
                    <a:pt x="105" y="7"/>
                  </a:lnTo>
                  <a:lnTo>
                    <a:pt x="102" y="4"/>
                  </a:lnTo>
                  <a:lnTo>
                    <a:pt x="97" y="1"/>
                  </a:lnTo>
                  <a:lnTo>
                    <a:pt x="93" y="0"/>
                  </a:lnTo>
                  <a:lnTo>
                    <a:pt x="87" y="0"/>
                  </a:lnTo>
                  <a:lnTo>
                    <a:pt x="82" y="1"/>
                  </a:lnTo>
                  <a:lnTo>
                    <a:pt x="78" y="4"/>
                  </a:lnTo>
                  <a:lnTo>
                    <a:pt x="75" y="9"/>
                  </a:lnTo>
                  <a:lnTo>
                    <a:pt x="73" y="13"/>
                  </a:lnTo>
                  <a:lnTo>
                    <a:pt x="73" y="19"/>
                  </a:lnTo>
                  <a:lnTo>
                    <a:pt x="75" y="24"/>
                  </a:lnTo>
                  <a:lnTo>
                    <a:pt x="114" y="97"/>
                  </a:lnTo>
                  <a:lnTo>
                    <a:pt x="42" y="97"/>
                  </a:lnTo>
                  <a:lnTo>
                    <a:pt x="25" y="102"/>
                  </a:lnTo>
                  <a:lnTo>
                    <a:pt x="13" y="111"/>
                  </a:lnTo>
                  <a:lnTo>
                    <a:pt x="4" y="126"/>
                  </a:lnTo>
                  <a:lnTo>
                    <a:pt x="0" y="144"/>
                  </a:lnTo>
                  <a:lnTo>
                    <a:pt x="0" y="369"/>
                  </a:lnTo>
                  <a:lnTo>
                    <a:pt x="4" y="387"/>
                  </a:lnTo>
                  <a:lnTo>
                    <a:pt x="13" y="400"/>
                  </a:lnTo>
                  <a:lnTo>
                    <a:pt x="25" y="411"/>
                  </a:lnTo>
                  <a:lnTo>
                    <a:pt x="42" y="414"/>
                  </a:lnTo>
                  <a:lnTo>
                    <a:pt x="189" y="414"/>
                  </a:lnTo>
                  <a:lnTo>
                    <a:pt x="189" y="375"/>
                  </a:lnTo>
                  <a:lnTo>
                    <a:pt x="49" y="375"/>
                  </a:lnTo>
                  <a:close/>
                </a:path>
              </a:pathLst>
            </a:custGeom>
            <a:grpFill/>
            <a:ln w="0">
              <a:noFill/>
              <a:prstDash val="solid"/>
              <a:round/>
            </a:ln>
            <a:effectLst/>
          </p:spPr>
          <p:txBody>
            <a:bodyPr/>
            <a:lstStyle/>
            <a:p>
              <a:pPr fontAlgn="auto">
                <a:spcBef>
                  <a:spcPts val="0"/>
                </a:spcBef>
                <a:spcAft>
                  <a:spcPts val="0"/>
                </a:spcAft>
                <a:buFontTx/>
                <a:buNone/>
                <a:defRPr/>
              </a:pPr>
              <a:endParaRPr lang="en-US">
                <a:latin typeface="+mn-lt"/>
              </a:endParaRPr>
            </a:p>
          </p:txBody>
        </p:sp>
        <p:sp>
          <p:nvSpPr>
            <p:cNvPr id="120" name="Freeform 222"/>
            <p:cNvSpPr/>
            <p:nvPr/>
          </p:nvSpPr>
          <p:spPr bwMode="gray">
            <a:xfrm>
              <a:off x="2600" y="2675"/>
              <a:ext cx="189" cy="414"/>
            </a:xfrm>
            <a:custGeom>
              <a:avLst/>
              <a:gdLst/>
              <a:ahLst/>
              <a:cxnLst>
                <a:cxn ang="0">
                  <a:pos x="189" y="369"/>
                </a:cxn>
                <a:cxn ang="0">
                  <a:pos x="189" y="144"/>
                </a:cxn>
                <a:cxn ang="0">
                  <a:pos x="186" y="126"/>
                </a:cxn>
                <a:cxn ang="0">
                  <a:pos x="177" y="111"/>
                </a:cxn>
                <a:cxn ang="0">
                  <a:pos x="163" y="102"/>
                </a:cxn>
                <a:cxn ang="0">
                  <a:pos x="147" y="97"/>
                </a:cxn>
                <a:cxn ang="0">
                  <a:pos x="75" y="97"/>
                </a:cxn>
                <a:cxn ang="0">
                  <a:pos x="114" y="24"/>
                </a:cxn>
                <a:cxn ang="0">
                  <a:pos x="115" y="19"/>
                </a:cxn>
                <a:cxn ang="0">
                  <a:pos x="115" y="13"/>
                </a:cxn>
                <a:cxn ang="0">
                  <a:pos x="114" y="9"/>
                </a:cxn>
                <a:cxn ang="0">
                  <a:pos x="111" y="4"/>
                </a:cxn>
                <a:cxn ang="0">
                  <a:pos x="106" y="1"/>
                </a:cxn>
                <a:cxn ang="0">
                  <a:pos x="102" y="0"/>
                </a:cxn>
                <a:cxn ang="0">
                  <a:pos x="97" y="0"/>
                </a:cxn>
                <a:cxn ang="0">
                  <a:pos x="91" y="1"/>
                </a:cxn>
                <a:cxn ang="0">
                  <a:pos x="87" y="4"/>
                </a:cxn>
                <a:cxn ang="0">
                  <a:pos x="84" y="7"/>
                </a:cxn>
                <a:cxn ang="0">
                  <a:pos x="37" y="97"/>
                </a:cxn>
                <a:cxn ang="0">
                  <a:pos x="0" y="97"/>
                </a:cxn>
                <a:cxn ang="0">
                  <a:pos x="0" y="138"/>
                </a:cxn>
                <a:cxn ang="0">
                  <a:pos x="139" y="138"/>
                </a:cxn>
                <a:cxn ang="0">
                  <a:pos x="142" y="139"/>
                </a:cxn>
                <a:cxn ang="0">
                  <a:pos x="145" y="141"/>
                </a:cxn>
                <a:cxn ang="0">
                  <a:pos x="147" y="145"/>
                </a:cxn>
                <a:cxn ang="0">
                  <a:pos x="147" y="150"/>
                </a:cxn>
                <a:cxn ang="0">
                  <a:pos x="147" y="363"/>
                </a:cxn>
                <a:cxn ang="0">
                  <a:pos x="147" y="367"/>
                </a:cxn>
                <a:cxn ang="0">
                  <a:pos x="145" y="370"/>
                </a:cxn>
                <a:cxn ang="0">
                  <a:pos x="142" y="373"/>
                </a:cxn>
                <a:cxn ang="0">
                  <a:pos x="139" y="375"/>
                </a:cxn>
                <a:cxn ang="0">
                  <a:pos x="0" y="375"/>
                </a:cxn>
                <a:cxn ang="0">
                  <a:pos x="0" y="414"/>
                </a:cxn>
                <a:cxn ang="0">
                  <a:pos x="147" y="414"/>
                </a:cxn>
                <a:cxn ang="0">
                  <a:pos x="163" y="411"/>
                </a:cxn>
                <a:cxn ang="0">
                  <a:pos x="177" y="400"/>
                </a:cxn>
                <a:cxn ang="0">
                  <a:pos x="186" y="387"/>
                </a:cxn>
                <a:cxn ang="0">
                  <a:pos x="189" y="369"/>
                </a:cxn>
              </a:cxnLst>
              <a:rect l="0" t="0" r="r" b="b"/>
              <a:pathLst>
                <a:path w="189" h="414">
                  <a:moveTo>
                    <a:pt x="189" y="369"/>
                  </a:moveTo>
                  <a:lnTo>
                    <a:pt x="189" y="144"/>
                  </a:lnTo>
                  <a:lnTo>
                    <a:pt x="186" y="126"/>
                  </a:lnTo>
                  <a:lnTo>
                    <a:pt x="177" y="111"/>
                  </a:lnTo>
                  <a:lnTo>
                    <a:pt x="163" y="102"/>
                  </a:lnTo>
                  <a:lnTo>
                    <a:pt x="147" y="97"/>
                  </a:lnTo>
                  <a:lnTo>
                    <a:pt x="75" y="97"/>
                  </a:lnTo>
                  <a:lnTo>
                    <a:pt x="114" y="24"/>
                  </a:lnTo>
                  <a:lnTo>
                    <a:pt x="115" y="19"/>
                  </a:lnTo>
                  <a:lnTo>
                    <a:pt x="115" y="13"/>
                  </a:lnTo>
                  <a:lnTo>
                    <a:pt x="114" y="9"/>
                  </a:lnTo>
                  <a:lnTo>
                    <a:pt x="111" y="4"/>
                  </a:lnTo>
                  <a:lnTo>
                    <a:pt x="106" y="1"/>
                  </a:lnTo>
                  <a:lnTo>
                    <a:pt x="102" y="0"/>
                  </a:lnTo>
                  <a:lnTo>
                    <a:pt x="97" y="0"/>
                  </a:lnTo>
                  <a:lnTo>
                    <a:pt x="91" y="1"/>
                  </a:lnTo>
                  <a:lnTo>
                    <a:pt x="87" y="4"/>
                  </a:lnTo>
                  <a:lnTo>
                    <a:pt x="84" y="7"/>
                  </a:lnTo>
                  <a:lnTo>
                    <a:pt x="37" y="97"/>
                  </a:lnTo>
                  <a:lnTo>
                    <a:pt x="0" y="97"/>
                  </a:lnTo>
                  <a:lnTo>
                    <a:pt x="0" y="138"/>
                  </a:lnTo>
                  <a:lnTo>
                    <a:pt x="139" y="138"/>
                  </a:lnTo>
                  <a:lnTo>
                    <a:pt x="142" y="139"/>
                  </a:lnTo>
                  <a:lnTo>
                    <a:pt x="145" y="141"/>
                  </a:lnTo>
                  <a:lnTo>
                    <a:pt x="147" y="145"/>
                  </a:lnTo>
                  <a:lnTo>
                    <a:pt x="147" y="150"/>
                  </a:lnTo>
                  <a:lnTo>
                    <a:pt x="147" y="363"/>
                  </a:lnTo>
                  <a:lnTo>
                    <a:pt x="147" y="367"/>
                  </a:lnTo>
                  <a:lnTo>
                    <a:pt x="145" y="370"/>
                  </a:lnTo>
                  <a:lnTo>
                    <a:pt x="142" y="373"/>
                  </a:lnTo>
                  <a:lnTo>
                    <a:pt x="139" y="375"/>
                  </a:lnTo>
                  <a:lnTo>
                    <a:pt x="0" y="375"/>
                  </a:lnTo>
                  <a:lnTo>
                    <a:pt x="0" y="414"/>
                  </a:lnTo>
                  <a:lnTo>
                    <a:pt x="147" y="414"/>
                  </a:lnTo>
                  <a:lnTo>
                    <a:pt x="163" y="411"/>
                  </a:lnTo>
                  <a:lnTo>
                    <a:pt x="177" y="400"/>
                  </a:lnTo>
                  <a:lnTo>
                    <a:pt x="186" y="387"/>
                  </a:lnTo>
                  <a:lnTo>
                    <a:pt x="189" y="369"/>
                  </a:lnTo>
                  <a:close/>
                </a:path>
              </a:pathLst>
            </a:custGeom>
            <a:grpFill/>
            <a:ln w="0">
              <a:noFill/>
              <a:prstDash val="solid"/>
              <a:round/>
            </a:ln>
            <a:effectLst/>
          </p:spPr>
          <p:txBody>
            <a:bodyPr/>
            <a:lstStyle/>
            <a:p>
              <a:pPr fontAlgn="auto">
                <a:spcBef>
                  <a:spcPts val="0"/>
                </a:spcBef>
                <a:spcAft>
                  <a:spcPts val="0"/>
                </a:spcAft>
                <a:buFontTx/>
                <a:buNone/>
                <a:defRPr/>
              </a:pPr>
              <a:endParaRPr lang="en-US">
                <a:latin typeface="+mn-lt"/>
              </a:endParaRPr>
            </a:p>
          </p:txBody>
        </p:sp>
      </p:grpSp>
      <p:sp>
        <p:nvSpPr>
          <p:cNvPr id="29717" name="Freeform 60"/>
          <p:cNvSpPr>
            <a:spLocks noEditPoints="1" noChangeArrowheads="1"/>
          </p:cNvSpPr>
          <p:nvPr/>
        </p:nvSpPr>
        <p:spPr bwMode="auto">
          <a:xfrm>
            <a:off x="1828800" y="2500313"/>
            <a:ext cx="351235" cy="474662"/>
          </a:xfrm>
          <a:custGeom>
            <a:avLst/>
            <a:gdLst>
              <a:gd name="T0" fmla="*/ 2147483647 w 366"/>
              <a:gd name="T1" fmla="*/ 2147483647 h 377"/>
              <a:gd name="T2" fmla="*/ 2147483647 w 366"/>
              <a:gd name="T3" fmla="*/ 2147483647 h 377"/>
              <a:gd name="T4" fmla="*/ 2147483647 w 366"/>
              <a:gd name="T5" fmla="*/ 2147483647 h 377"/>
              <a:gd name="T6" fmla="*/ 2147483647 w 366"/>
              <a:gd name="T7" fmla="*/ 2147483647 h 377"/>
              <a:gd name="T8" fmla="*/ 2147483647 w 366"/>
              <a:gd name="T9" fmla="*/ 2147483647 h 377"/>
              <a:gd name="T10" fmla="*/ 2147483647 w 366"/>
              <a:gd name="T11" fmla="*/ 2147483647 h 377"/>
              <a:gd name="T12" fmla="*/ 2147483647 w 366"/>
              <a:gd name="T13" fmla="*/ 2147483647 h 377"/>
              <a:gd name="T14" fmla="*/ 2147483647 w 366"/>
              <a:gd name="T15" fmla="*/ 2147483647 h 377"/>
              <a:gd name="T16" fmla="*/ 2147483647 w 366"/>
              <a:gd name="T17" fmla="*/ 2147483647 h 377"/>
              <a:gd name="T18" fmla="*/ 2147483647 w 366"/>
              <a:gd name="T19" fmla="*/ 2147483647 h 377"/>
              <a:gd name="T20" fmla="*/ 2147483647 w 366"/>
              <a:gd name="T21" fmla="*/ 2147483647 h 377"/>
              <a:gd name="T22" fmla="*/ 2147483647 w 366"/>
              <a:gd name="T23" fmla="*/ 2147483647 h 377"/>
              <a:gd name="T24" fmla="*/ 2147483647 w 366"/>
              <a:gd name="T25" fmla="*/ 2147483647 h 377"/>
              <a:gd name="T26" fmla="*/ 2147483647 w 366"/>
              <a:gd name="T27" fmla="*/ 2147483647 h 377"/>
              <a:gd name="T28" fmla="*/ 2147483647 w 366"/>
              <a:gd name="T29" fmla="*/ 2147483647 h 377"/>
              <a:gd name="T30" fmla="*/ 2147483647 w 366"/>
              <a:gd name="T31" fmla="*/ 2147483647 h 377"/>
              <a:gd name="T32" fmla="*/ 2147483647 w 366"/>
              <a:gd name="T33" fmla="*/ 2147483647 h 377"/>
              <a:gd name="T34" fmla="*/ 2147483647 w 366"/>
              <a:gd name="T35" fmla="*/ 2147483647 h 377"/>
              <a:gd name="T36" fmla="*/ 2147483647 w 366"/>
              <a:gd name="T37" fmla="*/ 2147483647 h 377"/>
              <a:gd name="T38" fmla="*/ 2147483647 w 366"/>
              <a:gd name="T39" fmla="*/ 2147483647 h 377"/>
              <a:gd name="T40" fmla="*/ 2147483647 w 366"/>
              <a:gd name="T41" fmla="*/ 2147483647 h 377"/>
              <a:gd name="T42" fmla="*/ 2147483647 w 366"/>
              <a:gd name="T43" fmla="*/ 2147483647 h 377"/>
              <a:gd name="T44" fmla="*/ 2147483647 w 366"/>
              <a:gd name="T45" fmla="*/ 2147483647 h 377"/>
              <a:gd name="T46" fmla="*/ 2147483647 w 366"/>
              <a:gd name="T47" fmla="*/ 2147483647 h 377"/>
              <a:gd name="T48" fmla="*/ 2147483647 w 366"/>
              <a:gd name="T49" fmla="*/ 2147483647 h 377"/>
              <a:gd name="T50" fmla="*/ 2147483647 w 366"/>
              <a:gd name="T51" fmla="*/ 2147483647 h 377"/>
              <a:gd name="T52" fmla="*/ 2147483647 w 366"/>
              <a:gd name="T53" fmla="*/ 2147483647 h 377"/>
              <a:gd name="T54" fmla="*/ 2147483647 w 366"/>
              <a:gd name="T55" fmla="*/ 2147483647 h 377"/>
              <a:gd name="T56" fmla="*/ 2147483647 w 366"/>
              <a:gd name="T57" fmla="*/ 2147483647 h 377"/>
              <a:gd name="T58" fmla="*/ 2147483647 w 366"/>
              <a:gd name="T59" fmla="*/ 2147483647 h 377"/>
              <a:gd name="T60" fmla="*/ 2147483647 w 366"/>
              <a:gd name="T61" fmla="*/ 2147483647 h 377"/>
              <a:gd name="T62" fmla="*/ 2147483647 w 366"/>
              <a:gd name="T63" fmla="*/ 2147483647 h 377"/>
              <a:gd name="T64" fmla="*/ 2147483647 w 366"/>
              <a:gd name="T65" fmla="*/ 2147483647 h 377"/>
              <a:gd name="T66" fmla="*/ 2147483647 w 366"/>
              <a:gd name="T67" fmla="*/ 2147483647 h 377"/>
              <a:gd name="T68" fmla="*/ 2147483647 w 366"/>
              <a:gd name="T69" fmla="*/ 2147483647 h 377"/>
              <a:gd name="T70" fmla="*/ 2147483647 w 366"/>
              <a:gd name="T71" fmla="*/ 2147483647 h 377"/>
              <a:gd name="T72" fmla="*/ 2147483647 w 366"/>
              <a:gd name="T73" fmla="*/ 2147483647 h 377"/>
              <a:gd name="T74" fmla="*/ 2147483647 w 366"/>
              <a:gd name="T75" fmla="*/ 2147483647 h 377"/>
              <a:gd name="T76" fmla="*/ 2147483647 w 366"/>
              <a:gd name="T77" fmla="*/ 2147483647 h 377"/>
              <a:gd name="T78" fmla="*/ 2147483647 w 366"/>
              <a:gd name="T79" fmla="*/ 2147483647 h 377"/>
              <a:gd name="T80" fmla="*/ 2147483647 w 366"/>
              <a:gd name="T81" fmla="*/ 2147483647 h 377"/>
              <a:gd name="T82" fmla="*/ 2147483647 w 366"/>
              <a:gd name="T83" fmla="*/ 2147483647 h 377"/>
              <a:gd name="T84" fmla="*/ 2147483647 w 366"/>
              <a:gd name="T85" fmla="*/ 2147483647 h 377"/>
              <a:gd name="T86" fmla="*/ 2147483647 w 366"/>
              <a:gd name="T87" fmla="*/ 2147483647 h 377"/>
              <a:gd name="T88" fmla="*/ 2147483647 w 366"/>
              <a:gd name="T89" fmla="*/ 2147483647 h 377"/>
              <a:gd name="T90" fmla="*/ 2147483647 w 366"/>
              <a:gd name="T91" fmla="*/ 2147483647 h 377"/>
              <a:gd name="T92" fmla="*/ 2147483647 w 366"/>
              <a:gd name="T93" fmla="*/ 2147483647 h 377"/>
              <a:gd name="T94" fmla="*/ 2147483647 w 366"/>
              <a:gd name="T95" fmla="*/ 2147483647 h 377"/>
              <a:gd name="T96" fmla="*/ 2147483647 w 366"/>
              <a:gd name="T97" fmla="*/ 2147483647 h 37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66"/>
              <a:gd name="T148" fmla="*/ 0 h 377"/>
              <a:gd name="T149" fmla="*/ 366 w 366"/>
              <a:gd name="T150" fmla="*/ 377 h 37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66" h="377">
                <a:moveTo>
                  <a:pt x="357" y="288"/>
                </a:moveTo>
                <a:lnTo>
                  <a:pt x="309" y="288"/>
                </a:lnTo>
                <a:lnTo>
                  <a:pt x="306" y="290"/>
                </a:lnTo>
                <a:lnTo>
                  <a:pt x="303" y="291"/>
                </a:lnTo>
                <a:lnTo>
                  <a:pt x="277" y="306"/>
                </a:lnTo>
                <a:lnTo>
                  <a:pt x="250" y="318"/>
                </a:lnTo>
                <a:lnTo>
                  <a:pt x="223" y="326"/>
                </a:lnTo>
                <a:lnTo>
                  <a:pt x="193" y="327"/>
                </a:lnTo>
                <a:lnTo>
                  <a:pt x="163" y="326"/>
                </a:lnTo>
                <a:lnTo>
                  <a:pt x="136" y="318"/>
                </a:lnTo>
                <a:lnTo>
                  <a:pt x="112" y="306"/>
                </a:lnTo>
                <a:lnTo>
                  <a:pt x="91" y="291"/>
                </a:lnTo>
                <a:lnTo>
                  <a:pt x="75" y="270"/>
                </a:lnTo>
                <a:lnTo>
                  <a:pt x="61" y="248"/>
                </a:lnTo>
                <a:lnTo>
                  <a:pt x="55" y="222"/>
                </a:lnTo>
                <a:lnTo>
                  <a:pt x="52" y="192"/>
                </a:lnTo>
                <a:lnTo>
                  <a:pt x="55" y="161"/>
                </a:lnTo>
                <a:lnTo>
                  <a:pt x="63" y="134"/>
                </a:lnTo>
                <a:lnTo>
                  <a:pt x="75" y="110"/>
                </a:lnTo>
                <a:lnTo>
                  <a:pt x="93" y="89"/>
                </a:lnTo>
                <a:lnTo>
                  <a:pt x="114" y="71"/>
                </a:lnTo>
                <a:lnTo>
                  <a:pt x="139" y="59"/>
                </a:lnTo>
                <a:lnTo>
                  <a:pt x="166" y="53"/>
                </a:lnTo>
                <a:lnTo>
                  <a:pt x="196" y="50"/>
                </a:lnTo>
                <a:lnTo>
                  <a:pt x="225" y="53"/>
                </a:lnTo>
                <a:lnTo>
                  <a:pt x="249" y="60"/>
                </a:lnTo>
                <a:lnTo>
                  <a:pt x="271" y="72"/>
                </a:lnTo>
                <a:lnTo>
                  <a:pt x="264" y="72"/>
                </a:lnTo>
                <a:lnTo>
                  <a:pt x="253" y="72"/>
                </a:lnTo>
                <a:lnTo>
                  <a:pt x="243" y="72"/>
                </a:lnTo>
                <a:lnTo>
                  <a:pt x="234" y="72"/>
                </a:lnTo>
                <a:lnTo>
                  <a:pt x="229" y="72"/>
                </a:lnTo>
                <a:lnTo>
                  <a:pt x="226" y="72"/>
                </a:lnTo>
                <a:lnTo>
                  <a:pt x="223" y="75"/>
                </a:lnTo>
                <a:lnTo>
                  <a:pt x="220" y="80"/>
                </a:lnTo>
                <a:lnTo>
                  <a:pt x="220" y="81"/>
                </a:lnTo>
                <a:lnTo>
                  <a:pt x="220" y="84"/>
                </a:lnTo>
                <a:lnTo>
                  <a:pt x="214" y="78"/>
                </a:lnTo>
                <a:lnTo>
                  <a:pt x="207" y="74"/>
                </a:lnTo>
                <a:lnTo>
                  <a:pt x="192" y="68"/>
                </a:lnTo>
                <a:lnTo>
                  <a:pt x="174" y="65"/>
                </a:lnTo>
                <a:lnTo>
                  <a:pt x="151" y="68"/>
                </a:lnTo>
                <a:lnTo>
                  <a:pt x="130" y="77"/>
                </a:lnTo>
                <a:lnTo>
                  <a:pt x="112" y="90"/>
                </a:lnTo>
                <a:lnTo>
                  <a:pt x="96" y="110"/>
                </a:lnTo>
                <a:lnTo>
                  <a:pt x="78" y="140"/>
                </a:lnTo>
                <a:lnTo>
                  <a:pt x="69" y="171"/>
                </a:lnTo>
                <a:lnTo>
                  <a:pt x="64" y="207"/>
                </a:lnTo>
                <a:lnTo>
                  <a:pt x="67" y="234"/>
                </a:lnTo>
                <a:lnTo>
                  <a:pt x="75" y="257"/>
                </a:lnTo>
                <a:lnTo>
                  <a:pt x="88" y="276"/>
                </a:lnTo>
                <a:lnTo>
                  <a:pt x="105" y="291"/>
                </a:lnTo>
                <a:lnTo>
                  <a:pt x="126" y="302"/>
                </a:lnTo>
                <a:lnTo>
                  <a:pt x="150" y="305"/>
                </a:lnTo>
                <a:lnTo>
                  <a:pt x="166" y="303"/>
                </a:lnTo>
                <a:lnTo>
                  <a:pt x="180" y="299"/>
                </a:lnTo>
                <a:lnTo>
                  <a:pt x="187" y="294"/>
                </a:lnTo>
                <a:lnTo>
                  <a:pt x="193" y="290"/>
                </a:lnTo>
                <a:lnTo>
                  <a:pt x="201" y="285"/>
                </a:lnTo>
                <a:lnTo>
                  <a:pt x="205" y="293"/>
                </a:lnTo>
                <a:lnTo>
                  <a:pt x="214" y="299"/>
                </a:lnTo>
                <a:lnTo>
                  <a:pt x="225" y="303"/>
                </a:lnTo>
                <a:lnTo>
                  <a:pt x="240" y="305"/>
                </a:lnTo>
                <a:lnTo>
                  <a:pt x="268" y="300"/>
                </a:lnTo>
                <a:lnTo>
                  <a:pt x="297" y="287"/>
                </a:lnTo>
                <a:lnTo>
                  <a:pt x="324" y="266"/>
                </a:lnTo>
                <a:lnTo>
                  <a:pt x="343" y="243"/>
                </a:lnTo>
                <a:lnTo>
                  <a:pt x="355" y="219"/>
                </a:lnTo>
                <a:lnTo>
                  <a:pt x="364" y="191"/>
                </a:lnTo>
                <a:lnTo>
                  <a:pt x="366" y="158"/>
                </a:lnTo>
                <a:lnTo>
                  <a:pt x="364" y="126"/>
                </a:lnTo>
                <a:lnTo>
                  <a:pt x="355" y="98"/>
                </a:lnTo>
                <a:lnTo>
                  <a:pt x="343" y="74"/>
                </a:lnTo>
                <a:lnTo>
                  <a:pt x="325" y="51"/>
                </a:lnTo>
                <a:lnTo>
                  <a:pt x="306" y="35"/>
                </a:lnTo>
                <a:lnTo>
                  <a:pt x="285" y="20"/>
                </a:lnTo>
                <a:lnTo>
                  <a:pt x="259" y="9"/>
                </a:lnTo>
                <a:lnTo>
                  <a:pt x="229" y="3"/>
                </a:lnTo>
                <a:lnTo>
                  <a:pt x="195" y="0"/>
                </a:lnTo>
                <a:lnTo>
                  <a:pt x="160" y="3"/>
                </a:lnTo>
                <a:lnTo>
                  <a:pt x="129" y="9"/>
                </a:lnTo>
                <a:lnTo>
                  <a:pt x="100" y="21"/>
                </a:lnTo>
                <a:lnTo>
                  <a:pt x="75" y="36"/>
                </a:lnTo>
                <a:lnTo>
                  <a:pt x="52" y="57"/>
                </a:lnTo>
                <a:lnTo>
                  <a:pt x="30" y="86"/>
                </a:lnTo>
                <a:lnTo>
                  <a:pt x="13" y="119"/>
                </a:lnTo>
                <a:lnTo>
                  <a:pt x="4" y="155"/>
                </a:lnTo>
                <a:lnTo>
                  <a:pt x="0" y="194"/>
                </a:lnTo>
                <a:lnTo>
                  <a:pt x="4" y="233"/>
                </a:lnTo>
                <a:lnTo>
                  <a:pt x="15" y="269"/>
                </a:lnTo>
                <a:lnTo>
                  <a:pt x="31" y="299"/>
                </a:lnTo>
                <a:lnTo>
                  <a:pt x="55" y="326"/>
                </a:lnTo>
                <a:lnTo>
                  <a:pt x="85" y="348"/>
                </a:lnTo>
                <a:lnTo>
                  <a:pt x="118" y="363"/>
                </a:lnTo>
                <a:lnTo>
                  <a:pt x="154" y="374"/>
                </a:lnTo>
                <a:lnTo>
                  <a:pt x="193" y="377"/>
                </a:lnTo>
                <a:lnTo>
                  <a:pt x="240" y="372"/>
                </a:lnTo>
                <a:lnTo>
                  <a:pt x="286" y="359"/>
                </a:lnTo>
                <a:lnTo>
                  <a:pt x="315" y="344"/>
                </a:lnTo>
                <a:lnTo>
                  <a:pt x="340" y="326"/>
                </a:lnTo>
                <a:lnTo>
                  <a:pt x="363" y="303"/>
                </a:lnTo>
                <a:lnTo>
                  <a:pt x="366" y="300"/>
                </a:lnTo>
                <a:lnTo>
                  <a:pt x="366" y="297"/>
                </a:lnTo>
                <a:lnTo>
                  <a:pt x="364" y="294"/>
                </a:lnTo>
                <a:lnTo>
                  <a:pt x="363" y="291"/>
                </a:lnTo>
                <a:lnTo>
                  <a:pt x="360" y="290"/>
                </a:lnTo>
                <a:lnTo>
                  <a:pt x="357" y="288"/>
                </a:lnTo>
                <a:close/>
                <a:moveTo>
                  <a:pt x="277" y="242"/>
                </a:moveTo>
                <a:lnTo>
                  <a:pt x="265" y="249"/>
                </a:lnTo>
                <a:lnTo>
                  <a:pt x="253" y="251"/>
                </a:lnTo>
                <a:lnTo>
                  <a:pt x="255" y="249"/>
                </a:lnTo>
                <a:lnTo>
                  <a:pt x="255" y="248"/>
                </a:lnTo>
                <a:lnTo>
                  <a:pt x="255" y="246"/>
                </a:lnTo>
                <a:lnTo>
                  <a:pt x="283" y="83"/>
                </a:lnTo>
                <a:lnTo>
                  <a:pt x="283" y="81"/>
                </a:lnTo>
                <a:lnTo>
                  <a:pt x="301" y="104"/>
                </a:lnTo>
                <a:lnTo>
                  <a:pt x="312" y="129"/>
                </a:lnTo>
                <a:lnTo>
                  <a:pt x="315" y="159"/>
                </a:lnTo>
                <a:lnTo>
                  <a:pt x="312" y="186"/>
                </a:lnTo>
                <a:lnTo>
                  <a:pt x="304" y="209"/>
                </a:lnTo>
                <a:lnTo>
                  <a:pt x="292" y="228"/>
                </a:lnTo>
                <a:lnTo>
                  <a:pt x="277" y="242"/>
                </a:lnTo>
                <a:close/>
                <a:moveTo>
                  <a:pt x="130" y="219"/>
                </a:moveTo>
                <a:lnTo>
                  <a:pt x="135" y="182"/>
                </a:lnTo>
                <a:lnTo>
                  <a:pt x="145" y="146"/>
                </a:lnTo>
                <a:lnTo>
                  <a:pt x="154" y="129"/>
                </a:lnTo>
                <a:lnTo>
                  <a:pt x="166" y="119"/>
                </a:lnTo>
                <a:lnTo>
                  <a:pt x="180" y="116"/>
                </a:lnTo>
                <a:lnTo>
                  <a:pt x="187" y="117"/>
                </a:lnTo>
                <a:lnTo>
                  <a:pt x="192" y="119"/>
                </a:lnTo>
                <a:lnTo>
                  <a:pt x="196" y="123"/>
                </a:lnTo>
                <a:lnTo>
                  <a:pt x="202" y="135"/>
                </a:lnTo>
                <a:lnTo>
                  <a:pt x="204" y="149"/>
                </a:lnTo>
                <a:lnTo>
                  <a:pt x="201" y="177"/>
                </a:lnTo>
                <a:lnTo>
                  <a:pt x="195" y="209"/>
                </a:lnTo>
                <a:lnTo>
                  <a:pt x="187" y="230"/>
                </a:lnTo>
                <a:lnTo>
                  <a:pt x="181" y="242"/>
                </a:lnTo>
                <a:lnTo>
                  <a:pt x="175" y="248"/>
                </a:lnTo>
                <a:lnTo>
                  <a:pt x="169" y="252"/>
                </a:lnTo>
                <a:lnTo>
                  <a:pt x="163" y="255"/>
                </a:lnTo>
                <a:lnTo>
                  <a:pt x="156" y="257"/>
                </a:lnTo>
                <a:lnTo>
                  <a:pt x="150" y="255"/>
                </a:lnTo>
                <a:lnTo>
                  <a:pt x="145" y="254"/>
                </a:lnTo>
                <a:lnTo>
                  <a:pt x="142" y="251"/>
                </a:lnTo>
                <a:lnTo>
                  <a:pt x="138" y="246"/>
                </a:lnTo>
                <a:lnTo>
                  <a:pt x="133" y="234"/>
                </a:lnTo>
                <a:lnTo>
                  <a:pt x="130" y="219"/>
                </a:lnTo>
                <a:close/>
              </a:path>
            </a:pathLst>
          </a:custGeom>
          <a:solidFill>
            <a:srgbClr val="FFFFFF"/>
          </a:solidFill>
          <a:ln w="0">
            <a:noFill/>
            <a:round/>
            <a:headEnd/>
            <a:tailEnd/>
          </a:ln>
        </p:spPr>
        <p:txBody>
          <a:bodyPr/>
          <a:lstStyle/>
          <a:p>
            <a:pPr eaLnBrk="0" hangingPunct="0"/>
            <a:endParaRPr lang="en-US" altLang="en-US"/>
          </a:p>
        </p:txBody>
      </p:sp>
      <p:grpSp>
        <p:nvGrpSpPr>
          <p:cNvPr id="7" name="Group 334"/>
          <p:cNvGrpSpPr/>
          <p:nvPr/>
        </p:nvGrpSpPr>
        <p:grpSpPr>
          <a:xfrm>
            <a:off x="1836480" y="4758188"/>
            <a:ext cx="418820" cy="541433"/>
            <a:chOff x="190501" y="7938"/>
            <a:chExt cx="2879725" cy="2830512"/>
          </a:xfrm>
          <a:solidFill>
            <a:srgbClr val="FFFFFF"/>
          </a:solidFill>
        </p:grpSpPr>
        <p:sp>
          <p:nvSpPr>
            <p:cNvPr id="123" name="Freeform 5"/>
            <p:cNvSpPr/>
            <p:nvPr/>
          </p:nvSpPr>
          <p:spPr bwMode="auto">
            <a:xfrm>
              <a:off x="484188" y="1584325"/>
              <a:ext cx="1298575" cy="1254125"/>
            </a:xfrm>
            <a:custGeom>
              <a:avLst/>
              <a:gdLst/>
              <a:ahLst/>
              <a:cxnLst>
                <a:cxn ang="0">
                  <a:pos x="43" y="131"/>
                </a:cxn>
                <a:cxn ang="0">
                  <a:pos x="43" y="83"/>
                </a:cxn>
                <a:cxn ang="0">
                  <a:pos x="78" y="41"/>
                </a:cxn>
                <a:cxn ang="0">
                  <a:pos x="92" y="86"/>
                </a:cxn>
                <a:cxn ang="0">
                  <a:pos x="90" y="26"/>
                </a:cxn>
                <a:cxn ang="0">
                  <a:pos x="156" y="34"/>
                </a:cxn>
                <a:cxn ang="0">
                  <a:pos x="173" y="5"/>
                </a:cxn>
                <a:cxn ang="0">
                  <a:pos x="211" y="0"/>
                </a:cxn>
                <a:cxn ang="0">
                  <a:pos x="206" y="24"/>
                </a:cxn>
                <a:cxn ang="0">
                  <a:pos x="258" y="31"/>
                </a:cxn>
                <a:cxn ang="0">
                  <a:pos x="261" y="48"/>
                </a:cxn>
                <a:cxn ang="0">
                  <a:pos x="301" y="67"/>
                </a:cxn>
                <a:cxn ang="0">
                  <a:pos x="351" y="36"/>
                </a:cxn>
                <a:cxn ang="0">
                  <a:pos x="386" y="43"/>
                </a:cxn>
                <a:cxn ang="0">
                  <a:pos x="429" y="95"/>
                </a:cxn>
                <a:cxn ang="0">
                  <a:pos x="408" y="138"/>
                </a:cxn>
                <a:cxn ang="0">
                  <a:pos x="448" y="119"/>
                </a:cxn>
                <a:cxn ang="0">
                  <a:pos x="474" y="150"/>
                </a:cxn>
                <a:cxn ang="0">
                  <a:pos x="498" y="105"/>
                </a:cxn>
                <a:cxn ang="0">
                  <a:pos x="543" y="100"/>
                </a:cxn>
                <a:cxn ang="0">
                  <a:pos x="552" y="136"/>
                </a:cxn>
                <a:cxn ang="0">
                  <a:pos x="579" y="105"/>
                </a:cxn>
                <a:cxn ang="0">
                  <a:pos x="647" y="76"/>
                </a:cxn>
                <a:cxn ang="0">
                  <a:pos x="692" y="100"/>
                </a:cxn>
                <a:cxn ang="0">
                  <a:pos x="747" y="102"/>
                </a:cxn>
                <a:cxn ang="0">
                  <a:pos x="768" y="159"/>
                </a:cxn>
                <a:cxn ang="0">
                  <a:pos x="733" y="247"/>
                </a:cxn>
                <a:cxn ang="0">
                  <a:pos x="780" y="363"/>
                </a:cxn>
                <a:cxn ang="0">
                  <a:pos x="766" y="404"/>
                </a:cxn>
                <a:cxn ang="0">
                  <a:pos x="697" y="482"/>
                </a:cxn>
                <a:cxn ang="0">
                  <a:pos x="723" y="517"/>
                </a:cxn>
                <a:cxn ang="0">
                  <a:pos x="726" y="555"/>
                </a:cxn>
                <a:cxn ang="0">
                  <a:pos x="707" y="589"/>
                </a:cxn>
                <a:cxn ang="0">
                  <a:pos x="718" y="610"/>
                </a:cxn>
                <a:cxn ang="0">
                  <a:pos x="657" y="624"/>
                </a:cxn>
                <a:cxn ang="0">
                  <a:pos x="718" y="646"/>
                </a:cxn>
                <a:cxn ang="0">
                  <a:pos x="697" y="667"/>
                </a:cxn>
                <a:cxn ang="0">
                  <a:pos x="645" y="643"/>
                </a:cxn>
                <a:cxn ang="0">
                  <a:pos x="557" y="605"/>
                </a:cxn>
                <a:cxn ang="0">
                  <a:pos x="519" y="548"/>
                </a:cxn>
                <a:cxn ang="0">
                  <a:pos x="548" y="610"/>
                </a:cxn>
                <a:cxn ang="0">
                  <a:pos x="645" y="686"/>
                </a:cxn>
                <a:cxn ang="0">
                  <a:pos x="747" y="733"/>
                </a:cxn>
                <a:cxn ang="0">
                  <a:pos x="766" y="769"/>
                </a:cxn>
                <a:cxn ang="0">
                  <a:pos x="818" y="769"/>
                </a:cxn>
                <a:cxn ang="0">
                  <a:pos x="747" y="790"/>
                </a:cxn>
                <a:cxn ang="0">
                  <a:pos x="586" y="733"/>
                </a:cxn>
                <a:cxn ang="0">
                  <a:pos x="422" y="589"/>
                </a:cxn>
                <a:cxn ang="0">
                  <a:pos x="367" y="510"/>
                </a:cxn>
                <a:cxn ang="0">
                  <a:pos x="263" y="487"/>
                </a:cxn>
                <a:cxn ang="0">
                  <a:pos x="107" y="373"/>
                </a:cxn>
                <a:cxn ang="0">
                  <a:pos x="97" y="335"/>
                </a:cxn>
                <a:cxn ang="0">
                  <a:pos x="71" y="304"/>
                </a:cxn>
                <a:cxn ang="0">
                  <a:pos x="64" y="190"/>
                </a:cxn>
                <a:cxn ang="0">
                  <a:pos x="0" y="114"/>
                </a:cxn>
                <a:cxn ang="0">
                  <a:pos x="43" y="131"/>
                </a:cxn>
              </a:cxnLst>
              <a:rect l="0" t="0" r="r" b="b"/>
              <a:pathLst>
                <a:path w="818" h="790">
                  <a:moveTo>
                    <a:pt x="43" y="131"/>
                  </a:moveTo>
                  <a:lnTo>
                    <a:pt x="43" y="83"/>
                  </a:lnTo>
                  <a:lnTo>
                    <a:pt x="78" y="41"/>
                  </a:lnTo>
                  <a:lnTo>
                    <a:pt x="92" y="86"/>
                  </a:lnTo>
                  <a:lnTo>
                    <a:pt x="90" y="26"/>
                  </a:lnTo>
                  <a:lnTo>
                    <a:pt x="156" y="34"/>
                  </a:lnTo>
                  <a:lnTo>
                    <a:pt x="173" y="5"/>
                  </a:lnTo>
                  <a:lnTo>
                    <a:pt x="211" y="0"/>
                  </a:lnTo>
                  <a:lnTo>
                    <a:pt x="206" y="24"/>
                  </a:lnTo>
                  <a:lnTo>
                    <a:pt x="258" y="31"/>
                  </a:lnTo>
                  <a:lnTo>
                    <a:pt x="261" y="48"/>
                  </a:lnTo>
                  <a:lnTo>
                    <a:pt x="301" y="67"/>
                  </a:lnTo>
                  <a:lnTo>
                    <a:pt x="351" y="36"/>
                  </a:lnTo>
                  <a:lnTo>
                    <a:pt x="386" y="43"/>
                  </a:lnTo>
                  <a:lnTo>
                    <a:pt x="429" y="95"/>
                  </a:lnTo>
                  <a:lnTo>
                    <a:pt x="408" y="138"/>
                  </a:lnTo>
                  <a:lnTo>
                    <a:pt x="448" y="119"/>
                  </a:lnTo>
                  <a:lnTo>
                    <a:pt x="474" y="150"/>
                  </a:lnTo>
                  <a:lnTo>
                    <a:pt x="498" y="105"/>
                  </a:lnTo>
                  <a:lnTo>
                    <a:pt x="543" y="100"/>
                  </a:lnTo>
                  <a:lnTo>
                    <a:pt x="552" y="136"/>
                  </a:lnTo>
                  <a:lnTo>
                    <a:pt x="579" y="105"/>
                  </a:lnTo>
                  <a:lnTo>
                    <a:pt x="647" y="76"/>
                  </a:lnTo>
                  <a:lnTo>
                    <a:pt x="692" y="100"/>
                  </a:lnTo>
                  <a:lnTo>
                    <a:pt x="747" y="102"/>
                  </a:lnTo>
                  <a:lnTo>
                    <a:pt x="768" y="159"/>
                  </a:lnTo>
                  <a:lnTo>
                    <a:pt x="733" y="247"/>
                  </a:lnTo>
                  <a:lnTo>
                    <a:pt x="780" y="363"/>
                  </a:lnTo>
                  <a:lnTo>
                    <a:pt x="766" y="404"/>
                  </a:lnTo>
                  <a:lnTo>
                    <a:pt x="697" y="482"/>
                  </a:lnTo>
                  <a:lnTo>
                    <a:pt x="723" y="517"/>
                  </a:lnTo>
                  <a:lnTo>
                    <a:pt x="726" y="555"/>
                  </a:lnTo>
                  <a:lnTo>
                    <a:pt x="707" y="589"/>
                  </a:lnTo>
                  <a:lnTo>
                    <a:pt x="718" y="610"/>
                  </a:lnTo>
                  <a:lnTo>
                    <a:pt x="657" y="624"/>
                  </a:lnTo>
                  <a:lnTo>
                    <a:pt x="718" y="646"/>
                  </a:lnTo>
                  <a:lnTo>
                    <a:pt x="697" y="667"/>
                  </a:lnTo>
                  <a:lnTo>
                    <a:pt x="645" y="643"/>
                  </a:lnTo>
                  <a:lnTo>
                    <a:pt x="557" y="605"/>
                  </a:lnTo>
                  <a:lnTo>
                    <a:pt x="519" y="548"/>
                  </a:lnTo>
                  <a:lnTo>
                    <a:pt x="548" y="610"/>
                  </a:lnTo>
                  <a:lnTo>
                    <a:pt x="645" y="686"/>
                  </a:lnTo>
                  <a:lnTo>
                    <a:pt x="747" y="733"/>
                  </a:lnTo>
                  <a:lnTo>
                    <a:pt x="766" y="769"/>
                  </a:lnTo>
                  <a:lnTo>
                    <a:pt x="818" y="769"/>
                  </a:lnTo>
                  <a:lnTo>
                    <a:pt x="747" y="790"/>
                  </a:lnTo>
                  <a:lnTo>
                    <a:pt x="586" y="733"/>
                  </a:lnTo>
                  <a:lnTo>
                    <a:pt x="422" y="589"/>
                  </a:lnTo>
                  <a:lnTo>
                    <a:pt x="367" y="510"/>
                  </a:lnTo>
                  <a:lnTo>
                    <a:pt x="263" y="487"/>
                  </a:lnTo>
                  <a:lnTo>
                    <a:pt x="107" y="373"/>
                  </a:lnTo>
                  <a:lnTo>
                    <a:pt x="97" y="335"/>
                  </a:lnTo>
                  <a:lnTo>
                    <a:pt x="71" y="304"/>
                  </a:lnTo>
                  <a:lnTo>
                    <a:pt x="64" y="190"/>
                  </a:lnTo>
                  <a:lnTo>
                    <a:pt x="0" y="114"/>
                  </a:lnTo>
                  <a:lnTo>
                    <a:pt x="43" y="131"/>
                  </a:lnTo>
                  <a:close/>
                </a:path>
              </a:pathLst>
            </a:custGeom>
            <a:grpFill/>
            <a:ln w="9525">
              <a:noFill/>
              <a:round/>
            </a:ln>
          </p:spPr>
          <p:txBody>
            <a:bodyPr/>
            <a:lstStyle/>
            <a:p>
              <a:pPr fontAlgn="auto">
                <a:spcBef>
                  <a:spcPts val="0"/>
                </a:spcBef>
                <a:spcAft>
                  <a:spcPts val="0"/>
                </a:spcAft>
                <a:buFontTx/>
                <a:buNone/>
                <a:defRPr/>
              </a:pPr>
              <a:endParaRPr lang="en-US">
                <a:latin typeface="+mn-lt"/>
              </a:endParaRPr>
            </a:p>
          </p:txBody>
        </p:sp>
        <p:sp>
          <p:nvSpPr>
            <p:cNvPr id="124" name="Freeform 6"/>
            <p:cNvSpPr/>
            <p:nvPr/>
          </p:nvSpPr>
          <p:spPr bwMode="auto">
            <a:xfrm>
              <a:off x="1357313" y="7938"/>
              <a:ext cx="1712913" cy="1809750"/>
            </a:xfrm>
            <a:custGeom>
              <a:avLst/>
              <a:gdLst/>
              <a:ahLst/>
              <a:cxnLst>
                <a:cxn ang="0">
                  <a:pos x="7" y="22"/>
                </a:cxn>
                <a:cxn ang="0">
                  <a:pos x="42" y="20"/>
                </a:cxn>
                <a:cxn ang="0">
                  <a:pos x="52" y="42"/>
                </a:cxn>
                <a:cxn ang="0">
                  <a:pos x="0" y="36"/>
                </a:cxn>
                <a:cxn ang="0">
                  <a:pos x="20" y="55"/>
                </a:cxn>
                <a:cxn ang="0">
                  <a:pos x="41" y="51"/>
                </a:cxn>
                <a:cxn ang="0">
                  <a:pos x="83" y="55"/>
                </a:cxn>
                <a:cxn ang="0">
                  <a:pos x="67" y="82"/>
                </a:cxn>
                <a:cxn ang="0">
                  <a:pos x="83" y="97"/>
                </a:cxn>
                <a:cxn ang="0">
                  <a:pos x="114" y="76"/>
                </a:cxn>
                <a:cxn ang="0">
                  <a:pos x="120" y="39"/>
                </a:cxn>
                <a:cxn ang="0">
                  <a:pos x="177" y="59"/>
                </a:cxn>
                <a:cxn ang="0">
                  <a:pos x="196" y="49"/>
                </a:cxn>
                <a:cxn ang="0">
                  <a:pos x="211" y="49"/>
                </a:cxn>
                <a:cxn ang="0">
                  <a:pos x="248" y="66"/>
                </a:cxn>
                <a:cxn ang="0">
                  <a:pos x="227" y="78"/>
                </a:cxn>
                <a:cxn ang="0">
                  <a:pos x="174" y="68"/>
                </a:cxn>
                <a:cxn ang="0">
                  <a:pos x="126" y="77"/>
                </a:cxn>
                <a:cxn ang="0">
                  <a:pos x="99" y="101"/>
                </a:cxn>
                <a:cxn ang="0">
                  <a:pos x="114" y="137"/>
                </a:cxn>
                <a:cxn ang="0">
                  <a:pos x="97" y="165"/>
                </a:cxn>
                <a:cxn ang="0">
                  <a:pos x="98" y="199"/>
                </a:cxn>
                <a:cxn ang="0">
                  <a:pos x="129" y="231"/>
                </a:cxn>
                <a:cxn ang="0">
                  <a:pos x="141" y="262"/>
                </a:cxn>
                <a:cxn ang="0">
                  <a:pos x="180" y="274"/>
                </a:cxn>
                <a:cxn ang="0">
                  <a:pos x="232" y="285"/>
                </a:cxn>
                <a:cxn ang="0">
                  <a:pos x="245" y="266"/>
                </a:cxn>
                <a:cxn ang="0">
                  <a:pos x="267" y="253"/>
                </a:cxn>
                <a:cxn ang="0">
                  <a:pos x="271" y="245"/>
                </a:cxn>
                <a:cxn ang="0">
                  <a:pos x="301" y="246"/>
                </a:cxn>
                <a:cxn ang="0">
                  <a:pos x="326" y="248"/>
                </a:cxn>
                <a:cxn ang="0">
                  <a:pos x="360" y="294"/>
                </a:cxn>
                <a:cxn ang="0">
                  <a:pos x="380" y="384"/>
                </a:cxn>
                <a:cxn ang="0">
                  <a:pos x="409" y="481"/>
                </a:cxn>
                <a:cxn ang="0">
                  <a:pos x="418" y="259"/>
                </a:cxn>
              </a:cxnLst>
              <a:rect l="0" t="0" r="r" b="b"/>
              <a:pathLst>
                <a:path w="455" h="481">
                  <a:moveTo>
                    <a:pt x="21" y="12"/>
                  </a:moveTo>
                  <a:cubicBezTo>
                    <a:pt x="7" y="22"/>
                    <a:pt x="7" y="22"/>
                    <a:pt x="7" y="22"/>
                  </a:cubicBezTo>
                  <a:cubicBezTo>
                    <a:pt x="29" y="25"/>
                    <a:pt x="29" y="25"/>
                    <a:pt x="29" y="25"/>
                  </a:cubicBezTo>
                  <a:cubicBezTo>
                    <a:pt x="42" y="20"/>
                    <a:pt x="42" y="20"/>
                    <a:pt x="42" y="20"/>
                  </a:cubicBezTo>
                  <a:cubicBezTo>
                    <a:pt x="65" y="24"/>
                    <a:pt x="65" y="24"/>
                    <a:pt x="65" y="24"/>
                  </a:cubicBezTo>
                  <a:cubicBezTo>
                    <a:pt x="52" y="42"/>
                    <a:pt x="52" y="42"/>
                    <a:pt x="52" y="42"/>
                  </a:cubicBezTo>
                  <a:cubicBezTo>
                    <a:pt x="26" y="37"/>
                    <a:pt x="26" y="37"/>
                    <a:pt x="26" y="37"/>
                  </a:cubicBezTo>
                  <a:cubicBezTo>
                    <a:pt x="0" y="36"/>
                    <a:pt x="0" y="36"/>
                    <a:pt x="0" y="36"/>
                  </a:cubicBezTo>
                  <a:cubicBezTo>
                    <a:pt x="1" y="47"/>
                    <a:pt x="1" y="47"/>
                    <a:pt x="1" y="47"/>
                  </a:cubicBezTo>
                  <a:cubicBezTo>
                    <a:pt x="20" y="55"/>
                    <a:pt x="20" y="55"/>
                    <a:pt x="20" y="55"/>
                  </a:cubicBezTo>
                  <a:cubicBezTo>
                    <a:pt x="30" y="48"/>
                    <a:pt x="30" y="48"/>
                    <a:pt x="30" y="48"/>
                  </a:cubicBezTo>
                  <a:cubicBezTo>
                    <a:pt x="41" y="51"/>
                    <a:pt x="41" y="51"/>
                    <a:pt x="41" y="51"/>
                  </a:cubicBezTo>
                  <a:cubicBezTo>
                    <a:pt x="59" y="42"/>
                    <a:pt x="59" y="42"/>
                    <a:pt x="59" y="42"/>
                  </a:cubicBezTo>
                  <a:cubicBezTo>
                    <a:pt x="83" y="55"/>
                    <a:pt x="83" y="55"/>
                    <a:pt x="83" y="55"/>
                  </a:cubicBezTo>
                  <a:cubicBezTo>
                    <a:pt x="52" y="74"/>
                    <a:pt x="52" y="74"/>
                    <a:pt x="52" y="74"/>
                  </a:cubicBezTo>
                  <a:cubicBezTo>
                    <a:pt x="67" y="82"/>
                    <a:pt x="67" y="82"/>
                    <a:pt x="67" y="82"/>
                  </a:cubicBezTo>
                  <a:cubicBezTo>
                    <a:pt x="67" y="90"/>
                    <a:pt x="67" y="90"/>
                    <a:pt x="67" y="90"/>
                  </a:cubicBezTo>
                  <a:cubicBezTo>
                    <a:pt x="83" y="97"/>
                    <a:pt x="83" y="97"/>
                    <a:pt x="83" y="97"/>
                  </a:cubicBezTo>
                  <a:cubicBezTo>
                    <a:pt x="106" y="91"/>
                    <a:pt x="106" y="91"/>
                    <a:pt x="106" y="91"/>
                  </a:cubicBezTo>
                  <a:cubicBezTo>
                    <a:pt x="114" y="76"/>
                    <a:pt x="114" y="76"/>
                    <a:pt x="114" y="76"/>
                  </a:cubicBezTo>
                  <a:cubicBezTo>
                    <a:pt x="99" y="58"/>
                    <a:pt x="99" y="58"/>
                    <a:pt x="99" y="58"/>
                  </a:cubicBezTo>
                  <a:cubicBezTo>
                    <a:pt x="120" y="39"/>
                    <a:pt x="120" y="39"/>
                    <a:pt x="120" y="39"/>
                  </a:cubicBezTo>
                  <a:cubicBezTo>
                    <a:pt x="163" y="41"/>
                    <a:pt x="163" y="41"/>
                    <a:pt x="163" y="41"/>
                  </a:cubicBezTo>
                  <a:cubicBezTo>
                    <a:pt x="177" y="59"/>
                    <a:pt x="177" y="59"/>
                    <a:pt x="177" y="59"/>
                  </a:cubicBezTo>
                  <a:cubicBezTo>
                    <a:pt x="177" y="42"/>
                    <a:pt x="177" y="42"/>
                    <a:pt x="177" y="42"/>
                  </a:cubicBezTo>
                  <a:cubicBezTo>
                    <a:pt x="196" y="49"/>
                    <a:pt x="196" y="49"/>
                    <a:pt x="196" y="49"/>
                  </a:cubicBezTo>
                  <a:cubicBezTo>
                    <a:pt x="184" y="36"/>
                    <a:pt x="184" y="36"/>
                    <a:pt x="184" y="36"/>
                  </a:cubicBezTo>
                  <a:cubicBezTo>
                    <a:pt x="211" y="49"/>
                    <a:pt x="211" y="49"/>
                    <a:pt x="211" y="49"/>
                  </a:cubicBezTo>
                  <a:cubicBezTo>
                    <a:pt x="224" y="48"/>
                    <a:pt x="224" y="48"/>
                    <a:pt x="224" y="48"/>
                  </a:cubicBezTo>
                  <a:cubicBezTo>
                    <a:pt x="248" y="66"/>
                    <a:pt x="248" y="66"/>
                    <a:pt x="248" y="66"/>
                  </a:cubicBezTo>
                  <a:cubicBezTo>
                    <a:pt x="220" y="69"/>
                    <a:pt x="220" y="69"/>
                    <a:pt x="220" y="69"/>
                  </a:cubicBezTo>
                  <a:cubicBezTo>
                    <a:pt x="227" y="78"/>
                    <a:pt x="227" y="78"/>
                    <a:pt x="227" y="78"/>
                  </a:cubicBezTo>
                  <a:cubicBezTo>
                    <a:pt x="178" y="78"/>
                    <a:pt x="178" y="78"/>
                    <a:pt x="178" y="78"/>
                  </a:cubicBezTo>
                  <a:cubicBezTo>
                    <a:pt x="174" y="68"/>
                    <a:pt x="174" y="68"/>
                    <a:pt x="174" y="68"/>
                  </a:cubicBezTo>
                  <a:cubicBezTo>
                    <a:pt x="160" y="63"/>
                    <a:pt x="160" y="63"/>
                    <a:pt x="160" y="63"/>
                  </a:cubicBezTo>
                  <a:cubicBezTo>
                    <a:pt x="126" y="77"/>
                    <a:pt x="126" y="77"/>
                    <a:pt x="126" y="77"/>
                  </a:cubicBezTo>
                  <a:cubicBezTo>
                    <a:pt x="127" y="87"/>
                    <a:pt x="127" y="87"/>
                    <a:pt x="127" y="87"/>
                  </a:cubicBezTo>
                  <a:cubicBezTo>
                    <a:pt x="99" y="101"/>
                    <a:pt x="99" y="101"/>
                    <a:pt x="99" y="101"/>
                  </a:cubicBezTo>
                  <a:cubicBezTo>
                    <a:pt x="96" y="116"/>
                    <a:pt x="96" y="116"/>
                    <a:pt x="96" y="116"/>
                  </a:cubicBezTo>
                  <a:cubicBezTo>
                    <a:pt x="114" y="137"/>
                    <a:pt x="114" y="137"/>
                    <a:pt x="114" y="137"/>
                  </a:cubicBezTo>
                  <a:cubicBezTo>
                    <a:pt x="97" y="147"/>
                    <a:pt x="97" y="147"/>
                    <a:pt x="97" y="147"/>
                  </a:cubicBezTo>
                  <a:cubicBezTo>
                    <a:pt x="97" y="165"/>
                    <a:pt x="97" y="165"/>
                    <a:pt x="97" y="165"/>
                  </a:cubicBezTo>
                  <a:cubicBezTo>
                    <a:pt x="105" y="173"/>
                    <a:pt x="105" y="173"/>
                    <a:pt x="105" y="173"/>
                  </a:cubicBezTo>
                  <a:cubicBezTo>
                    <a:pt x="98" y="199"/>
                    <a:pt x="98" y="199"/>
                    <a:pt x="98" y="199"/>
                  </a:cubicBezTo>
                  <a:cubicBezTo>
                    <a:pt x="114" y="209"/>
                    <a:pt x="114" y="209"/>
                    <a:pt x="114" y="209"/>
                  </a:cubicBezTo>
                  <a:cubicBezTo>
                    <a:pt x="129" y="231"/>
                    <a:pt x="129" y="231"/>
                    <a:pt x="129" y="231"/>
                  </a:cubicBezTo>
                  <a:cubicBezTo>
                    <a:pt x="127" y="246"/>
                    <a:pt x="127" y="246"/>
                    <a:pt x="127" y="246"/>
                  </a:cubicBezTo>
                  <a:cubicBezTo>
                    <a:pt x="141" y="262"/>
                    <a:pt x="141" y="262"/>
                    <a:pt x="141" y="262"/>
                  </a:cubicBezTo>
                  <a:cubicBezTo>
                    <a:pt x="157" y="260"/>
                    <a:pt x="157" y="260"/>
                    <a:pt x="157" y="260"/>
                  </a:cubicBezTo>
                  <a:cubicBezTo>
                    <a:pt x="180" y="274"/>
                    <a:pt x="180" y="274"/>
                    <a:pt x="180" y="274"/>
                  </a:cubicBezTo>
                  <a:cubicBezTo>
                    <a:pt x="211" y="282"/>
                    <a:pt x="211" y="282"/>
                    <a:pt x="211" y="282"/>
                  </a:cubicBezTo>
                  <a:cubicBezTo>
                    <a:pt x="232" y="285"/>
                    <a:pt x="232" y="285"/>
                    <a:pt x="232" y="285"/>
                  </a:cubicBezTo>
                  <a:cubicBezTo>
                    <a:pt x="235" y="273"/>
                    <a:pt x="235" y="273"/>
                    <a:pt x="235" y="273"/>
                  </a:cubicBezTo>
                  <a:cubicBezTo>
                    <a:pt x="245" y="266"/>
                    <a:pt x="245" y="266"/>
                    <a:pt x="245" y="266"/>
                  </a:cubicBezTo>
                  <a:cubicBezTo>
                    <a:pt x="261" y="266"/>
                    <a:pt x="261" y="266"/>
                    <a:pt x="261" y="266"/>
                  </a:cubicBezTo>
                  <a:cubicBezTo>
                    <a:pt x="267" y="253"/>
                    <a:pt x="267" y="253"/>
                    <a:pt x="267" y="253"/>
                  </a:cubicBezTo>
                  <a:cubicBezTo>
                    <a:pt x="255" y="233"/>
                    <a:pt x="255" y="233"/>
                    <a:pt x="255" y="233"/>
                  </a:cubicBezTo>
                  <a:cubicBezTo>
                    <a:pt x="271" y="245"/>
                    <a:pt x="271" y="245"/>
                    <a:pt x="271" y="245"/>
                  </a:cubicBezTo>
                  <a:cubicBezTo>
                    <a:pt x="283" y="233"/>
                    <a:pt x="283" y="233"/>
                    <a:pt x="283" y="233"/>
                  </a:cubicBezTo>
                  <a:cubicBezTo>
                    <a:pt x="301" y="246"/>
                    <a:pt x="301" y="246"/>
                    <a:pt x="301" y="246"/>
                  </a:cubicBezTo>
                  <a:cubicBezTo>
                    <a:pt x="310" y="235"/>
                    <a:pt x="310" y="235"/>
                    <a:pt x="310" y="235"/>
                  </a:cubicBezTo>
                  <a:cubicBezTo>
                    <a:pt x="326" y="248"/>
                    <a:pt x="326" y="248"/>
                    <a:pt x="326" y="248"/>
                  </a:cubicBezTo>
                  <a:cubicBezTo>
                    <a:pt x="332" y="282"/>
                    <a:pt x="332" y="282"/>
                    <a:pt x="332" y="282"/>
                  </a:cubicBezTo>
                  <a:cubicBezTo>
                    <a:pt x="360" y="294"/>
                    <a:pt x="360" y="294"/>
                    <a:pt x="360" y="294"/>
                  </a:cubicBezTo>
                  <a:cubicBezTo>
                    <a:pt x="384" y="340"/>
                    <a:pt x="384" y="340"/>
                    <a:pt x="384" y="340"/>
                  </a:cubicBezTo>
                  <a:cubicBezTo>
                    <a:pt x="380" y="384"/>
                    <a:pt x="380" y="384"/>
                    <a:pt x="380" y="384"/>
                  </a:cubicBezTo>
                  <a:cubicBezTo>
                    <a:pt x="400" y="412"/>
                    <a:pt x="400" y="412"/>
                    <a:pt x="400" y="412"/>
                  </a:cubicBezTo>
                  <a:cubicBezTo>
                    <a:pt x="409" y="481"/>
                    <a:pt x="409" y="481"/>
                    <a:pt x="409" y="481"/>
                  </a:cubicBezTo>
                  <a:cubicBezTo>
                    <a:pt x="432" y="456"/>
                    <a:pt x="432" y="456"/>
                    <a:pt x="432" y="456"/>
                  </a:cubicBezTo>
                  <a:cubicBezTo>
                    <a:pt x="432" y="456"/>
                    <a:pt x="455" y="347"/>
                    <a:pt x="418" y="259"/>
                  </a:cubicBezTo>
                  <a:cubicBezTo>
                    <a:pt x="380" y="170"/>
                    <a:pt x="285" y="0"/>
                    <a:pt x="21" y="12"/>
                  </a:cubicBezTo>
                  <a:close/>
                </a:path>
              </a:pathLst>
            </a:custGeom>
            <a:grpFill/>
            <a:ln w="9525">
              <a:noFill/>
              <a:round/>
            </a:ln>
          </p:spPr>
          <p:txBody>
            <a:bodyPr/>
            <a:lstStyle/>
            <a:p>
              <a:pPr fontAlgn="auto">
                <a:spcBef>
                  <a:spcPts val="0"/>
                </a:spcBef>
                <a:spcAft>
                  <a:spcPts val="0"/>
                </a:spcAft>
                <a:buFontTx/>
                <a:buNone/>
                <a:defRPr/>
              </a:pPr>
              <a:endParaRPr lang="en-US">
                <a:latin typeface="+mn-lt"/>
              </a:endParaRPr>
            </a:p>
          </p:txBody>
        </p:sp>
        <p:sp>
          <p:nvSpPr>
            <p:cNvPr id="125" name="Freeform 7"/>
            <p:cNvSpPr/>
            <p:nvPr/>
          </p:nvSpPr>
          <p:spPr bwMode="auto">
            <a:xfrm>
              <a:off x="190501" y="485775"/>
              <a:ext cx="617538" cy="1381125"/>
            </a:xfrm>
            <a:custGeom>
              <a:avLst/>
              <a:gdLst/>
              <a:ahLst/>
              <a:cxnLst>
                <a:cxn ang="0">
                  <a:pos x="76" y="46"/>
                </a:cxn>
                <a:cxn ang="0">
                  <a:pos x="76" y="70"/>
                </a:cxn>
                <a:cxn ang="0">
                  <a:pos x="90" y="38"/>
                </a:cxn>
                <a:cxn ang="0">
                  <a:pos x="102" y="34"/>
                </a:cxn>
                <a:cxn ang="0">
                  <a:pos x="110" y="6"/>
                </a:cxn>
                <a:cxn ang="0">
                  <a:pos x="123" y="4"/>
                </a:cxn>
                <a:cxn ang="0">
                  <a:pos x="124" y="12"/>
                </a:cxn>
                <a:cxn ang="0">
                  <a:pos x="137" y="0"/>
                </a:cxn>
                <a:cxn ang="0">
                  <a:pos x="132" y="19"/>
                </a:cxn>
                <a:cxn ang="0">
                  <a:pos x="146" y="8"/>
                </a:cxn>
                <a:cxn ang="0">
                  <a:pos x="145" y="25"/>
                </a:cxn>
                <a:cxn ang="0">
                  <a:pos x="164" y="32"/>
                </a:cxn>
                <a:cxn ang="0">
                  <a:pos x="147" y="46"/>
                </a:cxn>
                <a:cxn ang="0">
                  <a:pos x="137" y="44"/>
                </a:cxn>
                <a:cxn ang="0">
                  <a:pos x="135" y="32"/>
                </a:cxn>
                <a:cxn ang="0">
                  <a:pos x="111" y="41"/>
                </a:cxn>
                <a:cxn ang="0">
                  <a:pos x="94" y="75"/>
                </a:cxn>
                <a:cxn ang="0">
                  <a:pos x="130" y="52"/>
                </a:cxn>
                <a:cxn ang="0">
                  <a:pos x="135" y="60"/>
                </a:cxn>
                <a:cxn ang="0">
                  <a:pos x="114" y="67"/>
                </a:cxn>
                <a:cxn ang="0">
                  <a:pos x="110" y="82"/>
                </a:cxn>
                <a:cxn ang="0">
                  <a:pos x="100" y="79"/>
                </a:cxn>
                <a:cxn ang="0">
                  <a:pos x="90" y="94"/>
                </a:cxn>
                <a:cxn ang="0">
                  <a:pos x="91" y="106"/>
                </a:cxn>
                <a:cxn ang="0">
                  <a:pos x="74" y="126"/>
                </a:cxn>
                <a:cxn ang="0">
                  <a:pos x="71" y="153"/>
                </a:cxn>
                <a:cxn ang="0">
                  <a:pos x="52" y="185"/>
                </a:cxn>
                <a:cxn ang="0">
                  <a:pos x="58" y="231"/>
                </a:cxn>
                <a:cxn ang="0">
                  <a:pos x="48" y="205"/>
                </a:cxn>
                <a:cxn ang="0">
                  <a:pos x="35" y="205"/>
                </a:cxn>
                <a:cxn ang="0">
                  <a:pos x="20" y="229"/>
                </a:cxn>
                <a:cxn ang="0">
                  <a:pos x="20" y="285"/>
                </a:cxn>
                <a:cxn ang="0">
                  <a:pos x="32" y="310"/>
                </a:cxn>
                <a:cxn ang="0">
                  <a:pos x="36" y="277"/>
                </a:cxn>
                <a:cxn ang="0">
                  <a:pos x="45" y="269"/>
                </a:cxn>
                <a:cxn ang="0">
                  <a:pos x="42" y="310"/>
                </a:cxn>
                <a:cxn ang="0">
                  <a:pos x="61" y="304"/>
                </a:cxn>
                <a:cxn ang="0">
                  <a:pos x="65" y="331"/>
                </a:cxn>
                <a:cxn ang="0">
                  <a:pos x="74" y="350"/>
                </a:cxn>
                <a:cxn ang="0">
                  <a:pos x="92" y="350"/>
                </a:cxn>
                <a:cxn ang="0">
                  <a:pos x="89" y="367"/>
                </a:cxn>
                <a:cxn ang="0">
                  <a:pos x="65" y="351"/>
                </a:cxn>
                <a:cxn ang="0">
                  <a:pos x="50" y="326"/>
                </a:cxn>
                <a:cxn ang="0">
                  <a:pos x="41" y="331"/>
                </a:cxn>
                <a:cxn ang="0">
                  <a:pos x="31" y="320"/>
                </a:cxn>
                <a:cxn ang="0">
                  <a:pos x="27" y="327"/>
                </a:cxn>
                <a:cxn ang="0">
                  <a:pos x="18" y="309"/>
                </a:cxn>
                <a:cxn ang="0">
                  <a:pos x="36" y="132"/>
                </a:cxn>
                <a:cxn ang="0">
                  <a:pos x="76" y="46"/>
                </a:cxn>
              </a:cxnLst>
              <a:rect l="0" t="0" r="r" b="b"/>
              <a:pathLst>
                <a:path w="164" h="367">
                  <a:moveTo>
                    <a:pt x="76" y="46"/>
                  </a:moveTo>
                  <a:cubicBezTo>
                    <a:pt x="76" y="70"/>
                    <a:pt x="76" y="70"/>
                    <a:pt x="76" y="70"/>
                  </a:cubicBezTo>
                  <a:cubicBezTo>
                    <a:pt x="90" y="38"/>
                    <a:pt x="90" y="38"/>
                    <a:pt x="90" y="38"/>
                  </a:cubicBezTo>
                  <a:cubicBezTo>
                    <a:pt x="102" y="34"/>
                    <a:pt x="102" y="34"/>
                    <a:pt x="102" y="34"/>
                  </a:cubicBezTo>
                  <a:cubicBezTo>
                    <a:pt x="110" y="6"/>
                    <a:pt x="110" y="6"/>
                    <a:pt x="110" y="6"/>
                  </a:cubicBezTo>
                  <a:cubicBezTo>
                    <a:pt x="123" y="4"/>
                    <a:pt x="123" y="4"/>
                    <a:pt x="123" y="4"/>
                  </a:cubicBezTo>
                  <a:cubicBezTo>
                    <a:pt x="124" y="12"/>
                    <a:pt x="124" y="12"/>
                    <a:pt x="124" y="12"/>
                  </a:cubicBezTo>
                  <a:cubicBezTo>
                    <a:pt x="137" y="0"/>
                    <a:pt x="137" y="0"/>
                    <a:pt x="137" y="0"/>
                  </a:cubicBezTo>
                  <a:cubicBezTo>
                    <a:pt x="132" y="19"/>
                    <a:pt x="132" y="19"/>
                    <a:pt x="132" y="19"/>
                  </a:cubicBezTo>
                  <a:cubicBezTo>
                    <a:pt x="146" y="8"/>
                    <a:pt x="146" y="8"/>
                    <a:pt x="146" y="8"/>
                  </a:cubicBezTo>
                  <a:cubicBezTo>
                    <a:pt x="145" y="25"/>
                    <a:pt x="145" y="25"/>
                    <a:pt x="145" y="25"/>
                  </a:cubicBezTo>
                  <a:cubicBezTo>
                    <a:pt x="164" y="32"/>
                    <a:pt x="164" y="32"/>
                    <a:pt x="164" y="32"/>
                  </a:cubicBezTo>
                  <a:cubicBezTo>
                    <a:pt x="147" y="46"/>
                    <a:pt x="147" y="46"/>
                    <a:pt x="147" y="46"/>
                  </a:cubicBezTo>
                  <a:cubicBezTo>
                    <a:pt x="137" y="44"/>
                    <a:pt x="137" y="44"/>
                    <a:pt x="137" y="44"/>
                  </a:cubicBezTo>
                  <a:cubicBezTo>
                    <a:pt x="135" y="32"/>
                    <a:pt x="135" y="32"/>
                    <a:pt x="135" y="32"/>
                  </a:cubicBezTo>
                  <a:cubicBezTo>
                    <a:pt x="111" y="41"/>
                    <a:pt x="111" y="41"/>
                    <a:pt x="111" y="41"/>
                  </a:cubicBezTo>
                  <a:cubicBezTo>
                    <a:pt x="94" y="75"/>
                    <a:pt x="94" y="75"/>
                    <a:pt x="94" y="75"/>
                  </a:cubicBezTo>
                  <a:cubicBezTo>
                    <a:pt x="130" y="52"/>
                    <a:pt x="130" y="52"/>
                    <a:pt x="130" y="52"/>
                  </a:cubicBezTo>
                  <a:cubicBezTo>
                    <a:pt x="135" y="60"/>
                    <a:pt x="135" y="60"/>
                    <a:pt x="135" y="60"/>
                  </a:cubicBezTo>
                  <a:cubicBezTo>
                    <a:pt x="114" y="67"/>
                    <a:pt x="114" y="67"/>
                    <a:pt x="114" y="67"/>
                  </a:cubicBezTo>
                  <a:cubicBezTo>
                    <a:pt x="110" y="82"/>
                    <a:pt x="110" y="82"/>
                    <a:pt x="110" y="82"/>
                  </a:cubicBezTo>
                  <a:cubicBezTo>
                    <a:pt x="100" y="79"/>
                    <a:pt x="100" y="79"/>
                    <a:pt x="100" y="79"/>
                  </a:cubicBezTo>
                  <a:cubicBezTo>
                    <a:pt x="90" y="94"/>
                    <a:pt x="90" y="94"/>
                    <a:pt x="90" y="94"/>
                  </a:cubicBezTo>
                  <a:cubicBezTo>
                    <a:pt x="91" y="106"/>
                    <a:pt x="91" y="106"/>
                    <a:pt x="91" y="106"/>
                  </a:cubicBezTo>
                  <a:cubicBezTo>
                    <a:pt x="74" y="126"/>
                    <a:pt x="74" y="126"/>
                    <a:pt x="74" y="126"/>
                  </a:cubicBezTo>
                  <a:cubicBezTo>
                    <a:pt x="71" y="153"/>
                    <a:pt x="71" y="153"/>
                    <a:pt x="71" y="153"/>
                  </a:cubicBezTo>
                  <a:cubicBezTo>
                    <a:pt x="52" y="185"/>
                    <a:pt x="52" y="185"/>
                    <a:pt x="52" y="185"/>
                  </a:cubicBezTo>
                  <a:cubicBezTo>
                    <a:pt x="58" y="231"/>
                    <a:pt x="58" y="231"/>
                    <a:pt x="58" y="231"/>
                  </a:cubicBezTo>
                  <a:cubicBezTo>
                    <a:pt x="48" y="205"/>
                    <a:pt x="48" y="205"/>
                    <a:pt x="48" y="205"/>
                  </a:cubicBezTo>
                  <a:cubicBezTo>
                    <a:pt x="35" y="205"/>
                    <a:pt x="35" y="205"/>
                    <a:pt x="35" y="205"/>
                  </a:cubicBezTo>
                  <a:cubicBezTo>
                    <a:pt x="20" y="229"/>
                    <a:pt x="20" y="229"/>
                    <a:pt x="20" y="229"/>
                  </a:cubicBezTo>
                  <a:cubicBezTo>
                    <a:pt x="20" y="285"/>
                    <a:pt x="20" y="285"/>
                    <a:pt x="20" y="285"/>
                  </a:cubicBezTo>
                  <a:cubicBezTo>
                    <a:pt x="32" y="310"/>
                    <a:pt x="32" y="310"/>
                    <a:pt x="32" y="310"/>
                  </a:cubicBezTo>
                  <a:cubicBezTo>
                    <a:pt x="36" y="277"/>
                    <a:pt x="36" y="277"/>
                    <a:pt x="36" y="277"/>
                  </a:cubicBezTo>
                  <a:cubicBezTo>
                    <a:pt x="45" y="269"/>
                    <a:pt x="45" y="269"/>
                    <a:pt x="45" y="269"/>
                  </a:cubicBezTo>
                  <a:cubicBezTo>
                    <a:pt x="42" y="310"/>
                    <a:pt x="42" y="310"/>
                    <a:pt x="42" y="310"/>
                  </a:cubicBezTo>
                  <a:cubicBezTo>
                    <a:pt x="61" y="304"/>
                    <a:pt x="61" y="304"/>
                    <a:pt x="61" y="304"/>
                  </a:cubicBezTo>
                  <a:cubicBezTo>
                    <a:pt x="65" y="331"/>
                    <a:pt x="65" y="331"/>
                    <a:pt x="65" y="331"/>
                  </a:cubicBezTo>
                  <a:cubicBezTo>
                    <a:pt x="74" y="350"/>
                    <a:pt x="74" y="350"/>
                    <a:pt x="74" y="350"/>
                  </a:cubicBezTo>
                  <a:cubicBezTo>
                    <a:pt x="92" y="350"/>
                    <a:pt x="92" y="350"/>
                    <a:pt x="92" y="350"/>
                  </a:cubicBezTo>
                  <a:cubicBezTo>
                    <a:pt x="89" y="367"/>
                    <a:pt x="89" y="367"/>
                    <a:pt x="89" y="367"/>
                  </a:cubicBezTo>
                  <a:cubicBezTo>
                    <a:pt x="65" y="351"/>
                    <a:pt x="65" y="351"/>
                    <a:pt x="65" y="351"/>
                  </a:cubicBezTo>
                  <a:cubicBezTo>
                    <a:pt x="50" y="326"/>
                    <a:pt x="50" y="326"/>
                    <a:pt x="50" y="326"/>
                  </a:cubicBezTo>
                  <a:cubicBezTo>
                    <a:pt x="41" y="331"/>
                    <a:pt x="41" y="331"/>
                    <a:pt x="41" y="331"/>
                  </a:cubicBezTo>
                  <a:cubicBezTo>
                    <a:pt x="31" y="320"/>
                    <a:pt x="31" y="320"/>
                    <a:pt x="31" y="320"/>
                  </a:cubicBezTo>
                  <a:cubicBezTo>
                    <a:pt x="27" y="327"/>
                    <a:pt x="27" y="327"/>
                    <a:pt x="27" y="327"/>
                  </a:cubicBezTo>
                  <a:cubicBezTo>
                    <a:pt x="18" y="309"/>
                    <a:pt x="18" y="309"/>
                    <a:pt x="18" y="309"/>
                  </a:cubicBezTo>
                  <a:cubicBezTo>
                    <a:pt x="18" y="309"/>
                    <a:pt x="0" y="209"/>
                    <a:pt x="36" y="132"/>
                  </a:cubicBezTo>
                  <a:cubicBezTo>
                    <a:pt x="71" y="55"/>
                    <a:pt x="53" y="83"/>
                    <a:pt x="76" y="46"/>
                  </a:cubicBezTo>
                  <a:close/>
                </a:path>
              </a:pathLst>
            </a:custGeom>
            <a:grpFill/>
            <a:ln w="9525">
              <a:noFill/>
              <a:round/>
            </a:ln>
          </p:spPr>
          <p:txBody>
            <a:bodyPr/>
            <a:lstStyle/>
            <a:p>
              <a:pPr fontAlgn="auto">
                <a:spcBef>
                  <a:spcPts val="0"/>
                </a:spcBef>
                <a:spcAft>
                  <a:spcPts val="0"/>
                </a:spcAft>
                <a:buFontTx/>
                <a:buNone/>
                <a:defRPr/>
              </a:pPr>
              <a:endParaRPr lang="en-US">
                <a:latin typeface="+mn-lt"/>
              </a:endParaRPr>
            </a:p>
          </p:txBody>
        </p:sp>
        <p:sp>
          <p:nvSpPr>
            <p:cNvPr id="126" name="Freeform 8"/>
            <p:cNvSpPr/>
            <p:nvPr/>
          </p:nvSpPr>
          <p:spPr bwMode="auto">
            <a:xfrm>
              <a:off x="363538" y="1397000"/>
              <a:ext cx="142875" cy="101600"/>
            </a:xfrm>
            <a:custGeom>
              <a:avLst/>
              <a:gdLst/>
              <a:ahLst/>
              <a:cxnLst>
                <a:cxn ang="0">
                  <a:pos x="19" y="7"/>
                </a:cxn>
                <a:cxn ang="0">
                  <a:pos x="0" y="19"/>
                </a:cxn>
                <a:cxn ang="0">
                  <a:pos x="0" y="64"/>
                </a:cxn>
                <a:cxn ang="0">
                  <a:pos x="10" y="64"/>
                </a:cxn>
                <a:cxn ang="0">
                  <a:pos x="12" y="35"/>
                </a:cxn>
                <a:cxn ang="0">
                  <a:pos x="52" y="43"/>
                </a:cxn>
                <a:cxn ang="0">
                  <a:pos x="40" y="64"/>
                </a:cxn>
                <a:cxn ang="0">
                  <a:pos x="90" y="54"/>
                </a:cxn>
                <a:cxn ang="0">
                  <a:pos x="90" y="26"/>
                </a:cxn>
                <a:cxn ang="0">
                  <a:pos x="59" y="7"/>
                </a:cxn>
                <a:cxn ang="0">
                  <a:pos x="31" y="0"/>
                </a:cxn>
                <a:cxn ang="0">
                  <a:pos x="19" y="7"/>
                </a:cxn>
              </a:cxnLst>
              <a:rect l="0" t="0" r="r" b="b"/>
              <a:pathLst>
                <a:path w="90" h="64">
                  <a:moveTo>
                    <a:pt x="19" y="7"/>
                  </a:moveTo>
                  <a:lnTo>
                    <a:pt x="0" y="19"/>
                  </a:lnTo>
                  <a:lnTo>
                    <a:pt x="0" y="64"/>
                  </a:lnTo>
                  <a:lnTo>
                    <a:pt x="10" y="64"/>
                  </a:lnTo>
                  <a:lnTo>
                    <a:pt x="12" y="35"/>
                  </a:lnTo>
                  <a:lnTo>
                    <a:pt x="52" y="43"/>
                  </a:lnTo>
                  <a:lnTo>
                    <a:pt x="40" y="64"/>
                  </a:lnTo>
                  <a:lnTo>
                    <a:pt x="90" y="54"/>
                  </a:lnTo>
                  <a:lnTo>
                    <a:pt x="90" y="26"/>
                  </a:lnTo>
                  <a:lnTo>
                    <a:pt x="59" y="7"/>
                  </a:lnTo>
                  <a:lnTo>
                    <a:pt x="31" y="0"/>
                  </a:lnTo>
                  <a:lnTo>
                    <a:pt x="19" y="7"/>
                  </a:lnTo>
                  <a:close/>
                </a:path>
              </a:pathLst>
            </a:custGeom>
            <a:grpFill/>
            <a:ln w="9525">
              <a:noFill/>
              <a:round/>
            </a:ln>
          </p:spPr>
          <p:txBody>
            <a:bodyPr/>
            <a:lstStyle/>
            <a:p>
              <a:pPr fontAlgn="auto">
                <a:spcBef>
                  <a:spcPts val="0"/>
                </a:spcBef>
                <a:spcAft>
                  <a:spcPts val="0"/>
                </a:spcAft>
                <a:buFontTx/>
                <a:buNone/>
                <a:defRPr/>
              </a:pPr>
              <a:endParaRPr lang="en-US">
                <a:latin typeface="+mn-lt"/>
              </a:endParaRPr>
            </a:p>
          </p:txBody>
        </p:sp>
        <p:sp>
          <p:nvSpPr>
            <p:cNvPr id="127" name="Freeform 9"/>
            <p:cNvSpPr/>
            <p:nvPr/>
          </p:nvSpPr>
          <p:spPr bwMode="auto">
            <a:xfrm>
              <a:off x="528638" y="1411288"/>
              <a:ext cx="84138" cy="106363"/>
            </a:xfrm>
            <a:custGeom>
              <a:avLst/>
              <a:gdLst/>
              <a:ahLst/>
              <a:cxnLst>
                <a:cxn ang="0">
                  <a:pos x="27" y="0"/>
                </a:cxn>
                <a:cxn ang="0">
                  <a:pos x="0" y="17"/>
                </a:cxn>
                <a:cxn ang="0">
                  <a:pos x="0" y="67"/>
                </a:cxn>
                <a:cxn ang="0">
                  <a:pos x="15" y="50"/>
                </a:cxn>
                <a:cxn ang="0">
                  <a:pos x="43" y="50"/>
                </a:cxn>
                <a:cxn ang="0">
                  <a:pos x="53" y="12"/>
                </a:cxn>
                <a:cxn ang="0">
                  <a:pos x="27" y="0"/>
                </a:cxn>
              </a:cxnLst>
              <a:rect l="0" t="0" r="r" b="b"/>
              <a:pathLst>
                <a:path w="53" h="67">
                  <a:moveTo>
                    <a:pt x="27" y="0"/>
                  </a:moveTo>
                  <a:lnTo>
                    <a:pt x="0" y="17"/>
                  </a:lnTo>
                  <a:lnTo>
                    <a:pt x="0" y="67"/>
                  </a:lnTo>
                  <a:lnTo>
                    <a:pt x="15" y="50"/>
                  </a:lnTo>
                  <a:lnTo>
                    <a:pt x="43" y="50"/>
                  </a:lnTo>
                  <a:lnTo>
                    <a:pt x="53" y="12"/>
                  </a:lnTo>
                  <a:lnTo>
                    <a:pt x="27" y="0"/>
                  </a:lnTo>
                  <a:close/>
                </a:path>
              </a:pathLst>
            </a:custGeom>
            <a:grpFill/>
            <a:ln w="9525">
              <a:noFill/>
              <a:round/>
            </a:ln>
          </p:spPr>
          <p:txBody>
            <a:bodyPr/>
            <a:lstStyle/>
            <a:p>
              <a:pPr fontAlgn="auto">
                <a:spcBef>
                  <a:spcPts val="0"/>
                </a:spcBef>
                <a:spcAft>
                  <a:spcPts val="0"/>
                </a:spcAft>
                <a:buFontTx/>
                <a:buNone/>
                <a:defRPr/>
              </a:pPr>
              <a:endParaRPr lang="en-US">
                <a:latin typeface="+mn-lt"/>
              </a:endParaRPr>
            </a:p>
          </p:txBody>
        </p:sp>
        <p:sp>
          <p:nvSpPr>
            <p:cNvPr id="128" name="Line 10"/>
            <p:cNvSpPr>
              <a:spLocks noChangeShapeType="1"/>
            </p:cNvSpPr>
            <p:nvPr/>
          </p:nvSpPr>
          <p:spPr bwMode="auto">
            <a:xfrm>
              <a:off x="928688" y="2673350"/>
              <a:ext cx="1588" cy="1588"/>
            </a:xfrm>
            <a:prstGeom prst="line">
              <a:avLst/>
            </a:prstGeom>
            <a:grpFill/>
            <a:ln w="9525">
              <a:noFill/>
              <a:round/>
            </a:ln>
          </p:spPr>
          <p:txBody>
            <a:bodyPr/>
            <a:lstStyle/>
            <a:p>
              <a:pPr fontAlgn="auto">
                <a:spcBef>
                  <a:spcPts val="0"/>
                </a:spcBef>
                <a:spcAft>
                  <a:spcPts val="0"/>
                </a:spcAft>
                <a:buFontTx/>
                <a:buNone/>
                <a:defRPr/>
              </a:pPr>
              <a:endParaRPr lang="en-US">
                <a:latin typeface="+mn-lt"/>
              </a:endParaRPr>
            </a:p>
          </p:txBody>
        </p:sp>
        <p:sp>
          <p:nvSpPr>
            <p:cNvPr id="129" name="Line 11"/>
            <p:cNvSpPr>
              <a:spLocks noChangeShapeType="1"/>
            </p:cNvSpPr>
            <p:nvPr/>
          </p:nvSpPr>
          <p:spPr bwMode="auto">
            <a:xfrm>
              <a:off x="928688" y="2673350"/>
              <a:ext cx="1588" cy="1588"/>
            </a:xfrm>
            <a:prstGeom prst="line">
              <a:avLst/>
            </a:prstGeom>
            <a:grpFill/>
            <a:ln w="9525">
              <a:noFill/>
              <a:round/>
            </a:ln>
          </p:spPr>
          <p:txBody>
            <a:bodyPr/>
            <a:lstStyle/>
            <a:p>
              <a:pPr fontAlgn="auto">
                <a:spcBef>
                  <a:spcPts val="0"/>
                </a:spcBef>
                <a:spcAft>
                  <a:spcPts val="0"/>
                </a:spcAft>
                <a:buFontTx/>
                <a:buNone/>
                <a:defRPr/>
              </a:pPr>
              <a:endParaRPr lang="en-US">
                <a:latin typeface="+mn-lt"/>
              </a:endParaRPr>
            </a:p>
          </p:txBody>
        </p:sp>
      </p:grpSp>
      <p:sp>
        <p:nvSpPr>
          <p:cNvPr id="29719" name="Freeform 17"/>
          <p:cNvSpPr>
            <a:spLocks noChangeArrowheads="1"/>
          </p:cNvSpPr>
          <p:nvPr/>
        </p:nvSpPr>
        <p:spPr bwMode="auto">
          <a:xfrm>
            <a:off x="1782366" y="1344613"/>
            <a:ext cx="360759" cy="438150"/>
          </a:xfrm>
          <a:custGeom>
            <a:avLst/>
            <a:gdLst>
              <a:gd name="T0" fmla="*/ 2147483647 w 399"/>
              <a:gd name="T1" fmla="*/ 2147483647 h 369"/>
              <a:gd name="T2" fmla="*/ 2147483647 w 399"/>
              <a:gd name="T3" fmla="*/ 2147483647 h 369"/>
              <a:gd name="T4" fmla="*/ 2147483647 w 399"/>
              <a:gd name="T5" fmla="*/ 2147483647 h 369"/>
              <a:gd name="T6" fmla="*/ 2147483647 w 399"/>
              <a:gd name="T7" fmla="*/ 2147483647 h 369"/>
              <a:gd name="T8" fmla="*/ 2147483647 w 399"/>
              <a:gd name="T9" fmla="*/ 2147483647 h 369"/>
              <a:gd name="T10" fmla="*/ 2147483647 w 399"/>
              <a:gd name="T11" fmla="*/ 2147483647 h 369"/>
              <a:gd name="T12" fmla="*/ 2147483647 w 399"/>
              <a:gd name="T13" fmla="*/ 2147483647 h 369"/>
              <a:gd name="T14" fmla="*/ 2147483647 w 399"/>
              <a:gd name="T15" fmla="*/ 2147483647 h 369"/>
              <a:gd name="T16" fmla="*/ 2147483647 w 399"/>
              <a:gd name="T17" fmla="*/ 2147483647 h 369"/>
              <a:gd name="T18" fmla="*/ 2147483647 w 399"/>
              <a:gd name="T19" fmla="*/ 2147483647 h 369"/>
              <a:gd name="T20" fmla="*/ 2147483647 w 399"/>
              <a:gd name="T21" fmla="*/ 2147483647 h 369"/>
              <a:gd name="T22" fmla="*/ 2147483647 w 399"/>
              <a:gd name="T23" fmla="*/ 2147483647 h 369"/>
              <a:gd name="T24" fmla="*/ 2147483647 w 399"/>
              <a:gd name="T25" fmla="*/ 2147483647 h 369"/>
              <a:gd name="T26" fmla="*/ 2147483647 w 399"/>
              <a:gd name="T27" fmla="*/ 2147483647 h 369"/>
              <a:gd name="T28" fmla="*/ 2147483647 w 399"/>
              <a:gd name="T29" fmla="*/ 2147483647 h 369"/>
              <a:gd name="T30" fmla="*/ 2147483647 w 399"/>
              <a:gd name="T31" fmla="*/ 2147483647 h 369"/>
              <a:gd name="T32" fmla="*/ 2147483647 w 399"/>
              <a:gd name="T33" fmla="*/ 2147483647 h 369"/>
              <a:gd name="T34" fmla="*/ 2147483647 w 399"/>
              <a:gd name="T35" fmla="*/ 2147483647 h 369"/>
              <a:gd name="T36" fmla="*/ 2147483647 w 399"/>
              <a:gd name="T37" fmla="*/ 2147483647 h 369"/>
              <a:gd name="T38" fmla="*/ 0 w 399"/>
              <a:gd name="T39" fmla="*/ 2147483647 h 369"/>
              <a:gd name="T40" fmla="*/ 2147483647 w 399"/>
              <a:gd name="T41" fmla="*/ 2147483647 h 369"/>
              <a:gd name="T42" fmla="*/ 2147483647 w 399"/>
              <a:gd name="T43" fmla="*/ 2147483647 h 369"/>
              <a:gd name="T44" fmla="*/ 2147483647 w 399"/>
              <a:gd name="T45" fmla="*/ 2147483647 h 369"/>
              <a:gd name="T46" fmla="*/ 2147483647 w 399"/>
              <a:gd name="T47" fmla="*/ 2147483647 h 369"/>
              <a:gd name="T48" fmla="*/ 2147483647 w 399"/>
              <a:gd name="T49" fmla="*/ 2147483647 h 369"/>
              <a:gd name="T50" fmla="*/ 2147483647 w 399"/>
              <a:gd name="T51" fmla="*/ 2147483647 h 369"/>
              <a:gd name="T52" fmla="*/ 2147483647 w 399"/>
              <a:gd name="T53" fmla="*/ 2147483647 h 369"/>
              <a:gd name="T54" fmla="*/ 2147483647 w 399"/>
              <a:gd name="T55" fmla="*/ 2147483647 h 369"/>
              <a:gd name="T56" fmla="*/ 2147483647 w 399"/>
              <a:gd name="T57" fmla="*/ 2147483647 h 369"/>
              <a:gd name="T58" fmla="*/ 2147483647 w 399"/>
              <a:gd name="T59" fmla="*/ 2147483647 h 369"/>
              <a:gd name="T60" fmla="*/ 2147483647 w 399"/>
              <a:gd name="T61" fmla="*/ 2147483647 h 369"/>
              <a:gd name="T62" fmla="*/ 2147483647 w 399"/>
              <a:gd name="T63" fmla="*/ 2147483647 h 369"/>
              <a:gd name="T64" fmla="*/ 2147483647 w 399"/>
              <a:gd name="T65" fmla="*/ 2147483647 h 369"/>
              <a:gd name="T66" fmla="*/ 2147483647 w 399"/>
              <a:gd name="T67" fmla="*/ 2147483647 h 369"/>
              <a:gd name="T68" fmla="*/ 2147483647 w 399"/>
              <a:gd name="T69" fmla="*/ 2147483647 h 369"/>
              <a:gd name="T70" fmla="*/ 2147483647 w 399"/>
              <a:gd name="T71" fmla="*/ 2147483647 h 36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99"/>
              <a:gd name="T109" fmla="*/ 0 h 369"/>
              <a:gd name="T110" fmla="*/ 399 w 399"/>
              <a:gd name="T111" fmla="*/ 369 h 36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99" h="369">
                <a:moveTo>
                  <a:pt x="324" y="143"/>
                </a:moveTo>
                <a:lnTo>
                  <a:pt x="333" y="146"/>
                </a:lnTo>
                <a:lnTo>
                  <a:pt x="342" y="146"/>
                </a:lnTo>
                <a:lnTo>
                  <a:pt x="363" y="141"/>
                </a:lnTo>
                <a:lnTo>
                  <a:pt x="383" y="129"/>
                </a:lnTo>
                <a:lnTo>
                  <a:pt x="395" y="111"/>
                </a:lnTo>
                <a:lnTo>
                  <a:pt x="399" y="89"/>
                </a:lnTo>
                <a:lnTo>
                  <a:pt x="398" y="81"/>
                </a:lnTo>
                <a:lnTo>
                  <a:pt x="396" y="72"/>
                </a:lnTo>
                <a:lnTo>
                  <a:pt x="353" y="116"/>
                </a:lnTo>
                <a:lnTo>
                  <a:pt x="309" y="74"/>
                </a:lnTo>
                <a:lnTo>
                  <a:pt x="353" y="30"/>
                </a:lnTo>
                <a:lnTo>
                  <a:pt x="345" y="27"/>
                </a:lnTo>
                <a:lnTo>
                  <a:pt x="336" y="27"/>
                </a:lnTo>
                <a:lnTo>
                  <a:pt x="315" y="32"/>
                </a:lnTo>
                <a:lnTo>
                  <a:pt x="297" y="44"/>
                </a:lnTo>
                <a:lnTo>
                  <a:pt x="288" y="56"/>
                </a:lnTo>
                <a:lnTo>
                  <a:pt x="282" y="69"/>
                </a:lnTo>
                <a:lnTo>
                  <a:pt x="281" y="84"/>
                </a:lnTo>
                <a:lnTo>
                  <a:pt x="281" y="92"/>
                </a:lnTo>
                <a:lnTo>
                  <a:pt x="282" y="101"/>
                </a:lnTo>
                <a:lnTo>
                  <a:pt x="225" y="156"/>
                </a:lnTo>
                <a:lnTo>
                  <a:pt x="143" y="75"/>
                </a:lnTo>
                <a:lnTo>
                  <a:pt x="165" y="53"/>
                </a:lnTo>
                <a:lnTo>
                  <a:pt x="182" y="42"/>
                </a:lnTo>
                <a:lnTo>
                  <a:pt x="204" y="38"/>
                </a:lnTo>
                <a:lnTo>
                  <a:pt x="219" y="39"/>
                </a:lnTo>
                <a:lnTo>
                  <a:pt x="234" y="44"/>
                </a:lnTo>
                <a:lnTo>
                  <a:pt x="212" y="20"/>
                </a:lnTo>
                <a:lnTo>
                  <a:pt x="189" y="5"/>
                </a:lnTo>
                <a:lnTo>
                  <a:pt x="167" y="0"/>
                </a:lnTo>
                <a:lnTo>
                  <a:pt x="147" y="5"/>
                </a:lnTo>
                <a:lnTo>
                  <a:pt x="129" y="18"/>
                </a:lnTo>
                <a:lnTo>
                  <a:pt x="107" y="41"/>
                </a:lnTo>
                <a:lnTo>
                  <a:pt x="96" y="30"/>
                </a:lnTo>
                <a:lnTo>
                  <a:pt x="57" y="69"/>
                </a:lnTo>
                <a:lnTo>
                  <a:pt x="66" y="80"/>
                </a:lnTo>
                <a:lnTo>
                  <a:pt x="44" y="104"/>
                </a:lnTo>
                <a:lnTo>
                  <a:pt x="33" y="93"/>
                </a:lnTo>
                <a:lnTo>
                  <a:pt x="0" y="126"/>
                </a:lnTo>
                <a:lnTo>
                  <a:pt x="56" y="182"/>
                </a:lnTo>
                <a:lnTo>
                  <a:pt x="89" y="149"/>
                </a:lnTo>
                <a:lnTo>
                  <a:pt x="80" y="140"/>
                </a:lnTo>
                <a:lnTo>
                  <a:pt x="102" y="116"/>
                </a:lnTo>
                <a:lnTo>
                  <a:pt x="183" y="200"/>
                </a:lnTo>
                <a:lnTo>
                  <a:pt x="129" y="254"/>
                </a:lnTo>
                <a:lnTo>
                  <a:pt x="122" y="252"/>
                </a:lnTo>
                <a:lnTo>
                  <a:pt x="113" y="251"/>
                </a:lnTo>
                <a:lnTo>
                  <a:pt x="98" y="254"/>
                </a:lnTo>
                <a:lnTo>
                  <a:pt x="84" y="258"/>
                </a:lnTo>
                <a:lnTo>
                  <a:pt x="72" y="267"/>
                </a:lnTo>
                <a:lnTo>
                  <a:pt x="60" y="287"/>
                </a:lnTo>
                <a:lnTo>
                  <a:pt x="56" y="308"/>
                </a:lnTo>
                <a:lnTo>
                  <a:pt x="57" y="317"/>
                </a:lnTo>
                <a:lnTo>
                  <a:pt x="59" y="324"/>
                </a:lnTo>
                <a:lnTo>
                  <a:pt x="102" y="281"/>
                </a:lnTo>
                <a:lnTo>
                  <a:pt x="146" y="324"/>
                </a:lnTo>
                <a:lnTo>
                  <a:pt x="102" y="368"/>
                </a:lnTo>
                <a:lnTo>
                  <a:pt x="110" y="369"/>
                </a:lnTo>
                <a:lnTo>
                  <a:pt x="117" y="369"/>
                </a:lnTo>
                <a:lnTo>
                  <a:pt x="132" y="368"/>
                </a:lnTo>
                <a:lnTo>
                  <a:pt x="146" y="362"/>
                </a:lnTo>
                <a:lnTo>
                  <a:pt x="158" y="353"/>
                </a:lnTo>
                <a:lnTo>
                  <a:pt x="170" y="335"/>
                </a:lnTo>
                <a:lnTo>
                  <a:pt x="174" y="312"/>
                </a:lnTo>
                <a:lnTo>
                  <a:pt x="174" y="305"/>
                </a:lnTo>
                <a:lnTo>
                  <a:pt x="171" y="296"/>
                </a:lnTo>
                <a:lnTo>
                  <a:pt x="224" y="243"/>
                </a:lnTo>
                <a:lnTo>
                  <a:pt x="345" y="369"/>
                </a:lnTo>
                <a:lnTo>
                  <a:pt x="395" y="318"/>
                </a:lnTo>
                <a:lnTo>
                  <a:pt x="269" y="198"/>
                </a:lnTo>
                <a:lnTo>
                  <a:pt x="324" y="143"/>
                </a:lnTo>
                <a:close/>
              </a:path>
            </a:pathLst>
          </a:custGeom>
          <a:solidFill>
            <a:srgbClr val="FFFFFF"/>
          </a:solidFill>
          <a:ln w="0">
            <a:noFill/>
            <a:round/>
            <a:headEnd/>
            <a:tailEnd/>
          </a:ln>
        </p:spPr>
        <p:txBody>
          <a:bodyPr/>
          <a:lstStyle/>
          <a:p>
            <a:pPr eaLnBrk="0" hangingPunct="0"/>
            <a:endParaRPr lang="en-US" altLang="en-US"/>
          </a:p>
        </p:txBody>
      </p:sp>
      <p:sp>
        <p:nvSpPr>
          <p:cNvPr id="29720" name="TextBox 28"/>
          <p:cNvSpPr txBox="1">
            <a:spLocks noChangeArrowheads="1"/>
          </p:cNvSpPr>
          <p:nvPr/>
        </p:nvSpPr>
        <p:spPr bwMode="auto">
          <a:xfrm>
            <a:off x="2968228" y="1336675"/>
            <a:ext cx="1236237" cy="369332"/>
          </a:xfrm>
          <a:prstGeom prst="rect">
            <a:avLst/>
          </a:prstGeom>
          <a:noFill/>
          <a:ln w="9525">
            <a:noFill/>
            <a:miter lim="800000"/>
            <a:headEnd/>
            <a:tailEnd/>
          </a:ln>
        </p:spPr>
        <p:txBody>
          <a:bodyPr wrap="none">
            <a:spAutoFit/>
          </a:bodyPr>
          <a:lstStyle/>
          <a:p>
            <a:pPr algn="ctr"/>
            <a:r>
              <a:rPr lang="en-US" b="1">
                <a:latin typeface="Segoe UI bold" pitchFamily="34" charset="0"/>
                <a:ea typeface="Segoe UI bold" pitchFamily="34" charset="0"/>
                <a:cs typeface="Segoe UI bold" pitchFamily="34" charset="0"/>
              </a:rPr>
              <a:t>Giải thích</a:t>
            </a:r>
          </a:p>
        </p:txBody>
      </p:sp>
      <p:sp>
        <p:nvSpPr>
          <p:cNvPr id="29721" name="TextBox 130"/>
          <p:cNvSpPr txBox="1">
            <a:spLocks noChangeArrowheads="1"/>
          </p:cNvSpPr>
          <p:nvPr/>
        </p:nvSpPr>
        <p:spPr bwMode="auto">
          <a:xfrm>
            <a:off x="3000376" y="2552700"/>
            <a:ext cx="1223413" cy="369332"/>
          </a:xfrm>
          <a:prstGeom prst="rect">
            <a:avLst/>
          </a:prstGeom>
          <a:noFill/>
          <a:ln w="9525">
            <a:noFill/>
            <a:miter lim="800000"/>
            <a:headEnd/>
            <a:tailEnd/>
          </a:ln>
        </p:spPr>
        <p:txBody>
          <a:bodyPr wrap="none">
            <a:spAutoFit/>
          </a:bodyPr>
          <a:lstStyle/>
          <a:p>
            <a:pPr algn="ctr"/>
            <a:r>
              <a:rPr lang="en-US" b="1">
                <a:latin typeface="Segoe UI bold" pitchFamily="34" charset="0"/>
                <a:ea typeface="Segoe UI bold" pitchFamily="34" charset="0"/>
                <a:cs typeface="Segoe UI bold" pitchFamily="34" charset="0"/>
              </a:rPr>
              <a:t>Biểu hiện</a:t>
            </a:r>
          </a:p>
        </p:txBody>
      </p:sp>
      <p:sp>
        <p:nvSpPr>
          <p:cNvPr id="29722" name="TextBox 131"/>
          <p:cNvSpPr txBox="1">
            <a:spLocks noChangeArrowheads="1"/>
          </p:cNvSpPr>
          <p:nvPr/>
        </p:nvSpPr>
        <p:spPr bwMode="auto">
          <a:xfrm>
            <a:off x="3042048" y="3711575"/>
            <a:ext cx="1095173" cy="369332"/>
          </a:xfrm>
          <a:prstGeom prst="rect">
            <a:avLst/>
          </a:prstGeom>
          <a:noFill/>
          <a:ln w="9525">
            <a:noFill/>
            <a:miter lim="800000"/>
            <a:headEnd/>
            <a:tailEnd/>
          </a:ln>
        </p:spPr>
        <p:txBody>
          <a:bodyPr wrap="none">
            <a:spAutoFit/>
          </a:bodyPr>
          <a:lstStyle/>
          <a:p>
            <a:pPr algn="ctr"/>
            <a:r>
              <a:rPr lang="en-US" b="1" dirty="0" err="1">
                <a:latin typeface="Segoe UI bold" pitchFamily="34" charset="0"/>
                <a:ea typeface="Segoe UI bold" pitchFamily="34" charset="0"/>
                <a:cs typeface="Segoe UI bold" pitchFamily="34" charset="0"/>
              </a:rPr>
              <a:t>Hậu</a:t>
            </a:r>
            <a:r>
              <a:rPr lang="en-US" b="1" dirty="0">
                <a:latin typeface="Segoe UI bold" pitchFamily="34" charset="0"/>
                <a:ea typeface="Segoe UI bold" pitchFamily="34" charset="0"/>
                <a:cs typeface="Segoe UI bold" pitchFamily="34" charset="0"/>
              </a:rPr>
              <a:t> </a:t>
            </a:r>
            <a:r>
              <a:rPr lang="en-US" b="1" dirty="0" err="1">
                <a:latin typeface="Segoe UI bold" pitchFamily="34" charset="0"/>
                <a:ea typeface="Segoe UI bold" pitchFamily="34" charset="0"/>
                <a:cs typeface="Segoe UI bold" pitchFamily="34" charset="0"/>
              </a:rPr>
              <a:t>quả</a:t>
            </a:r>
            <a:endParaRPr lang="en-US" b="1" dirty="0">
              <a:latin typeface="Segoe UI bold" pitchFamily="34" charset="0"/>
              <a:ea typeface="Segoe UI bold" pitchFamily="34" charset="0"/>
              <a:cs typeface="Segoe UI bold" pitchFamily="34" charset="0"/>
            </a:endParaRPr>
          </a:p>
        </p:txBody>
      </p:sp>
      <p:sp>
        <p:nvSpPr>
          <p:cNvPr id="29723" name="TextBox 132"/>
          <p:cNvSpPr txBox="1">
            <a:spLocks noChangeArrowheads="1"/>
          </p:cNvSpPr>
          <p:nvPr/>
        </p:nvSpPr>
        <p:spPr bwMode="auto">
          <a:xfrm>
            <a:off x="2958704" y="4845050"/>
            <a:ext cx="1646606" cy="369332"/>
          </a:xfrm>
          <a:prstGeom prst="rect">
            <a:avLst/>
          </a:prstGeom>
          <a:noFill/>
          <a:ln w="9525">
            <a:noFill/>
            <a:miter lim="800000"/>
            <a:headEnd/>
            <a:tailEnd/>
          </a:ln>
        </p:spPr>
        <p:txBody>
          <a:bodyPr wrap="none">
            <a:spAutoFit/>
          </a:bodyPr>
          <a:lstStyle/>
          <a:p>
            <a:pPr algn="ctr"/>
            <a:r>
              <a:rPr lang="en-US" b="1">
                <a:latin typeface="Segoe UI bold" pitchFamily="34" charset="0"/>
                <a:ea typeface="Segoe UI bold" pitchFamily="34" charset="0"/>
                <a:cs typeface="Segoe UI bold" pitchFamily="34" charset="0"/>
              </a:rPr>
              <a:t>Nguyên nhân</a:t>
            </a:r>
          </a:p>
        </p:txBody>
      </p:sp>
      <p:sp>
        <p:nvSpPr>
          <p:cNvPr id="48" name="Freeform 47"/>
          <p:cNvSpPr/>
          <p:nvPr/>
        </p:nvSpPr>
        <p:spPr>
          <a:xfrm>
            <a:off x="1160860" y="5692776"/>
            <a:ext cx="1770459" cy="944563"/>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ln/>
        </p:spPr>
        <p:style>
          <a:lnRef idx="1">
            <a:schemeClr val="accent1"/>
          </a:lnRef>
          <a:fillRef idx="2">
            <a:schemeClr val="accent1"/>
          </a:fillRef>
          <a:effectRef idx="1">
            <a:schemeClr val="accent1"/>
          </a:effectRef>
          <a:fontRef idx="minor">
            <a:schemeClr val="dk1"/>
          </a:fontRef>
        </p:style>
        <p:txBody>
          <a:bodyPr lIns="544671" tIns="36195" rIns="472281" bIns="36195" anchor="ctr"/>
          <a:lstStyle/>
          <a:p>
            <a:pPr algn="ctr" defTabSz="2533650">
              <a:lnSpc>
                <a:spcPct val="90000"/>
              </a:lnSpc>
              <a:spcAft>
                <a:spcPct val="35000"/>
              </a:spcAft>
              <a:defRPr/>
            </a:pPr>
            <a:endParaRPr lang="en-US" altLang="en-US" sz="5700">
              <a:solidFill>
                <a:srgbClr val="C2C2C2"/>
              </a:solidFill>
              <a:cs typeface="Arial" pitchFamily="34" charset="0"/>
            </a:endParaRPr>
          </a:p>
        </p:txBody>
      </p:sp>
      <p:sp>
        <p:nvSpPr>
          <p:cNvPr id="49" name="Freeform 120"/>
          <p:cNvSpPr>
            <a:spLocks noEditPoints="1"/>
          </p:cNvSpPr>
          <p:nvPr/>
        </p:nvSpPr>
        <p:spPr bwMode="auto">
          <a:xfrm>
            <a:off x="1875235" y="5865813"/>
            <a:ext cx="416719" cy="635000"/>
          </a:xfrm>
          <a:custGeom>
            <a:avLst/>
            <a:gdLst/>
            <a:ahLst/>
            <a:cxnLst>
              <a:cxn ang="0">
                <a:pos x="118" y="0"/>
              </a:cxn>
              <a:cxn ang="0">
                <a:pos x="80" y="6"/>
              </a:cxn>
              <a:cxn ang="0">
                <a:pos x="48" y="22"/>
              </a:cxn>
              <a:cxn ang="0">
                <a:pos x="22" y="48"/>
              </a:cxn>
              <a:cxn ang="0">
                <a:pos x="6" y="80"/>
              </a:cxn>
              <a:cxn ang="0">
                <a:pos x="0" y="118"/>
              </a:cxn>
              <a:cxn ang="0">
                <a:pos x="4" y="150"/>
              </a:cxn>
              <a:cxn ang="0">
                <a:pos x="18" y="180"/>
              </a:cxn>
              <a:cxn ang="0">
                <a:pos x="38" y="204"/>
              </a:cxn>
              <a:cxn ang="0">
                <a:pos x="64" y="222"/>
              </a:cxn>
              <a:cxn ang="0">
                <a:pos x="64" y="276"/>
              </a:cxn>
              <a:cxn ang="0">
                <a:pos x="172" y="276"/>
              </a:cxn>
              <a:cxn ang="0">
                <a:pos x="172" y="222"/>
              </a:cxn>
              <a:cxn ang="0">
                <a:pos x="198" y="202"/>
              </a:cxn>
              <a:cxn ang="0">
                <a:pos x="216" y="178"/>
              </a:cxn>
              <a:cxn ang="0">
                <a:pos x="230" y="150"/>
              </a:cxn>
              <a:cxn ang="0">
                <a:pos x="234" y="118"/>
              </a:cxn>
              <a:cxn ang="0">
                <a:pos x="228" y="80"/>
              </a:cxn>
              <a:cxn ang="0">
                <a:pos x="212" y="48"/>
              </a:cxn>
              <a:cxn ang="0">
                <a:pos x="186" y="22"/>
              </a:cxn>
              <a:cxn ang="0">
                <a:pos x="154" y="6"/>
              </a:cxn>
              <a:cxn ang="0">
                <a:pos x="118" y="0"/>
              </a:cxn>
              <a:cxn ang="0">
                <a:pos x="140" y="206"/>
              </a:cxn>
              <a:cxn ang="0">
                <a:pos x="140" y="250"/>
              </a:cxn>
              <a:cxn ang="0">
                <a:pos x="94" y="250"/>
              </a:cxn>
              <a:cxn ang="0">
                <a:pos x="94" y="206"/>
              </a:cxn>
              <a:cxn ang="0">
                <a:pos x="66" y="194"/>
              </a:cxn>
              <a:cxn ang="0">
                <a:pos x="46" y="174"/>
              </a:cxn>
              <a:cxn ang="0">
                <a:pos x="32" y="150"/>
              </a:cxn>
              <a:cxn ang="0">
                <a:pos x="28" y="120"/>
              </a:cxn>
              <a:cxn ang="0">
                <a:pos x="32" y="92"/>
              </a:cxn>
              <a:cxn ang="0">
                <a:pos x="44" y="68"/>
              </a:cxn>
              <a:cxn ang="0">
                <a:pos x="64" y="48"/>
              </a:cxn>
              <a:cxn ang="0">
                <a:pos x="88" y="36"/>
              </a:cxn>
              <a:cxn ang="0">
                <a:pos x="116" y="30"/>
              </a:cxn>
              <a:cxn ang="0">
                <a:pos x="144" y="36"/>
              </a:cxn>
              <a:cxn ang="0">
                <a:pos x="168" y="48"/>
              </a:cxn>
              <a:cxn ang="0">
                <a:pos x="188" y="68"/>
              </a:cxn>
              <a:cxn ang="0">
                <a:pos x="200" y="92"/>
              </a:cxn>
              <a:cxn ang="0">
                <a:pos x="206" y="120"/>
              </a:cxn>
              <a:cxn ang="0">
                <a:pos x="200" y="150"/>
              </a:cxn>
              <a:cxn ang="0">
                <a:pos x="186" y="174"/>
              </a:cxn>
              <a:cxn ang="0">
                <a:pos x="166" y="194"/>
              </a:cxn>
              <a:cxn ang="0">
                <a:pos x="140" y="206"/>
              </a:cxn>
            </a:cxnLst>
            <a:rect l="0" t="0" r="r" b="b"/>
            <a:pathLst>
              <a:path w="234" h="276">
                <a:moveTo>
                  <a:pt x="118" y="0"/>
                </a:moveTo>
                <a:lnTo>
                  <a:pt x="80" y="6"/>
                </a:lnTo>
                <a:lnTo>
                  <a:pt x="48" y="22"/>
                </a:lnTo>
                <a:lnTo>
                  <a:pt x="22" y="48"/>
                </a:lnTo>
                <a:lnTo>
                  <a:pt x="6" y="80"/>
                </a:lnTo>
                <a:lnTo>
                  <a:pt x="0" y="118"/>
                </a:lnTo>
                <a:lnTo>
                  <a:pt x="4" y="150"/>
                </a:lnTo>
                <a:lnTo>
                  <a:pt x="18" y="180"/>
                </a:lnTo>
                <a:lnTo>
                  <a:pt x="38" y="204"/>
                </a:lnTo>
                <a:lnTo>
                  <a:pt x="64" y="222"/>
                </a:lnTo>
                <a:lnTo>
                  <a:pt x="64" y="276"/>
                </a:lnTo>
                <a:lnTo>
                  <a:pt x="172" y="276"/>
                </a:lnTo>
                <a:lnTo>
                  <a:pt x="172" y="222"/>
                </a:lnTo>
                <a:lnTo>
                  <a:pt x="198" y="202"/>
                </a:lnTo>
                <a:lnTo>
                  <a:pt x="216" y="178"/>
                </a:lnTo>
                <a:lnTo>
                  <a:pt x="230" y="150"/>
                </a:lnTo>
                <a:lnTo>
                  <a:pt x="234" y="118"/>
                </a:lnTo>
                <a:lnTo>
                  <a:pt x="228" y="80"/>
                </a:lnTo>
                <a:lnTo>
                  <a:pt x="212" y="48"/>
                </a:lnTo>
                <a:lnTo>
                  <a:pt x="186" y="22"/>
                </a:lnTo>
                <a:lnTo>
                  <a:pt x="154" y="6"/>
                </a:lnTo>
                <a:lnTo>
                  <a:pt x="118" y="0"/>
                </a:lnTo>
                <a:close/>
                <a:moveTo>
                  <a:pt x="140" y="206"/>
                </a:moveTo>
                <a:lnTo>
                  <a:pt x="140" y="250"/>
                </a:lnTo>
                <a:lnTo>
                  <a:pt x="94" y="250"/>
                </a:lnTo>
                <a:lnTo>
                  <a:pt x="94" y="206"/>
                </a:lnTo>
                <a:lnTo>
                  <a:pt x="66" y="194"/>
                </a:lnTo>
                <a:lnTo>
                  <a:pt x="46" y="174"/>
                </a:lnTo>
                <a:lnTo>
                  <a:pt x="32" y="150"/>
                </a:lnTo>
                <a:lnTo>
                  <a:pt x="28" y="120"/>
                </a:lnTo>
                <a:lnTo>
                  <a:pt x="32" y="92"/>
                </a:lnTo>
                <a:lnTo>
                  <a:pt x="44" y="68"/>
                </a:lnTo>
                <a:lnTo>
                  <a:pt x="64" y="48"/>
                </a:lnTo>
                <a:lnTo>
                  <a:pt x="88" y="36"/>
                </a:lnTo>
                <a:lnTo>
                  <a:pt x="116" y="30"/>
                </a:lnTo>
                <a:lnTo>
                  <a:pt x="144" y="36"/>
                </a:lnTo>
                <a:lnTo>
                  <a:pt x="168" y="48"/>
                </a:lnTo>
                <a:lnTo>
                  <a:pt x="188" y="68"/>
                </a:lnTo>
                <a:lnTo>
                  <a:pt x="200" y="92"/>
                </a:lnTo>
                <a:lnTo>
                  <a:pt x="206" y="120"/>
                </a:lnTo>
                <a:lnTo>
                  <a:pt x="200" y="150"/>
                </a:lnTo>
                <a:lnTo>
                  <a:pt x="186" y="174"/>
                </a:lnTo>
                <a:lnTo>
                  <a:pt x="166" y="194"/>
                </a:lnTo>
                <a:lnTo>
                  <a:pt x="140" y="206"/>
                </a:lnTo>
                <a:close/>
              </a:path>
            </a:pathLst>
          </a:custGeom>
          <a:ln/>
        </p:spPr>
        <p:style>
          <a:lnRef idx="3">
            <a:schemeClr val="lt1"/>
          </a:lnRef>
          <a:fillRef idx="1">
            <a:schemeClr val="accent1"/>
          </a:fillRef>
          <a:effectRef idx="1">
            <a:schemeClr val="accent1"/>
          </a:effectRef>
          <a:fontRef idx="minor">
            <a:schemeClr val="lt1"/>
          </a:fontRef>
        </p:style>
        <p:txBody>
          <a:bodyPr/>
          <a:lstStyle/>
          <a:p>
            <a:pPr fontAlgn="auto">
              <a:spcBef>
                <a:spcPts val="0"/>
              </a:spcBef>
              <a:spcAft>
                <a:spcPts val="0"/>
              </a:spcAft>
              <a:buFontTx/>
              <a:buNone/>
              <a:defRPr/>
            </a:pPr>
            <a:endParaRPr lang="en-US"/>
          </a:p>
        </p:txBody>
      </p:sp>
      <p:sp>
        <p:nvSpPr>
          <p:cNvPr id="50" name="Freeform 49"/>
          <p:cNvSpPr/>
          <p:nvPr/>
        </p:nvSpPr>
        <p:spPr>
          <a:xfrm>
            <a:off x="2815829" y="5800726"/>
            <a:ext cx="1469231" cy="752475"/>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dirty="0">
              <a:solidFill>
                <a:srgbClr val="878787"/>
              </a:solidFill>
              <a:cs typeface="Arial" pitchFamily="34" charset="0"/>
            </a:endParaRPr>
          </a:p>
        </p:txBody>
      </p:sp>
      <p:sp>
        <p:nvSpPr>
          <p:cNvPr id="29727" name="TextBox 50"/>
          <p:cNvSpPr txBox="1">
            <a:spLocks noChangeArrowheads="1"/>
          </p:cNvSpPr>
          <p:nvPr/>
        </p:nvSpPr>
        <p:spPr bwMode="auto">
          <a:xfrm>
            <a:off x="3148012" y="6013450"/>
            <a:ext cx="1101329" cy="646331"/>
          </a:xfrm>
          <a:prstGeom prst="rect">
            <a:avLst/>
          </a:prstGeom>
          <a:noFill/>
          <a:ln w="9525">
            <a:noFill/>
            <a:miter lim="800000"/>
            <a:headEnd/>
            <a:tailEnd/>
          </a:ln>
        </p:spPr>
        <p:txBody>
          <a:bodyPr>
            <a:spAutoFit/>
          </a:bodyPr>
          <a:lstStyle/>
          <a:p>
            <a:r>
              <a:rPr lang="en-US" b="1">
                <a:latin typeface="Segoe UI bold" pitchFamily="34" charset="0"/>
              </a:rPr>
              <a:t>Giải pháp</a:t>
            </a:r>
          </a:p>
        </p:txBody>
      </p:sp>
      <p:sp>
        <p:nvSpPr>
          <p:cNvPr id="29728" name="TextBox 38"/>
          <p:cNvSpPr txBox="1">
            <a:spLocks noChangeArrowheads="1"/>
          </p:cNvSpPr>
          <p:nvPr/>
        </p:nvSpPr>
        <p:spPr bwMode="auto">
          <a:xfrm>
            <a:off x="4566047" y="5740401"/>
            <a:ext cx="523875" cy="708025"/>
          </a:xfrm>
          <a:prstGeom prst="rect">
            <a:avLst/>
          </a:prstGeom>
          <a:noFill/>
          <a:ln w="9525">
            <a:noFill/>
            <a:miter lim="800000"/>
            <a:headEnd/>
            <a:tailEnd/>
          </a:ln>
        </p:spPr>
        <p:txBody>
          <a:bodyPr anchor="ctr">
            <a:spAutoFit/>
          </a:bodyPr>
          <a:lstStyle/>
          <a:p>
            <a:pPr algn="ctr"/>
            <a:r>
              <a:rPr lang="en-US" sz="4000">
                <a:solidFill>
                  <a:srgbClr val="FFFFFF"/>
                </a:solidFill>
                <a:ea typeface="Segoe UI Semilight" pitchFamily="34" charset="0"/>
                <a:cs typeface="Segoe UI Semilight" pitchFamily="34" charset="0"/>
                <a:sym typeface="Webdings" pitchFamily="18" charset="2"/>
              </a:rPr>
              <a:t></a:t>
            </a:r>
            <a:endParaRPr lang="en-US" sz="4000">
              <a:solidFill>
                <a:srgbClr val="FFFFFF"/>
              </a:solidFill>
              <a:ea typeface="Segoe UI Semilight" pitchFamily="34" charset="0"/>
              <a:cs typeface="Segoe UI Semilight" pitchFamily="34" charset="0"/>
            </a:endParaRPr>
          </a:p>
        </p:txBody>
      </p:sp>
      <p:sp>
        <p:nvSpPr>
          <p:cNvPr id="29729" name="Rectangle 52"/>
          <p:cNvSpPr>
            <a:spLocks noChangeArrowheads="1"/>
          </p:cNvSpPr>
          <p:nvPr/>
        </p:nvSpPr>
        <p:spPr bwMode="auto">
          <a:xfrm>
            <a:off x="4592241" y="5903914"/>
            <a:ext cx="415499" cy="369332"/>
          </a:xfrm>
          <a:prstGeom prst="rect">
            <a:avLst/>
          </a:prstGeom>
          <a:noFill/>
          <a:ln w="9525">
            <a:noFill/>
            <a:miter lim="800000"/>
            <a:headEnd/>
            <a:tailEnd/>
          </a:ln>
        </p:spPr>
        <p:txBody>
          <a:bodyPr wrap="none">
            <a:spAutoFit/>
          </a:bodyPr>
          <a:lstStyle/>
          <a:p>
            <a:pPr algn="ctr"/>
            <a:r>
              <a:rPr lang="en-US">
                <a:solidFill>
                  <a:srgbClr val="FFFFFF"/>
                </a:solidFill>
                <a:ea typeface="Segoe UI Semilight" pitchFamily="34" charset="0"/>
                <a:cs typeface="Segoe UI Semilight" pitchFamily="34" charset="0"/>
                <a:sym typeface="Webdings" pitchFamily="18" charset="2"/>
              </a:rPr>
              <a:t></a:t>
            </a:r>
            <a:endParaRPr lang="en-US">
              <a:solidFill>
                <a:srgbClr val="FFFFFF"/>
              </a:solidFill>
              <a:ea typeface="Segoe UI Semilight" pitchFamily="34" charset="0"/>
              <a:cs typeface="Segoe UI Semilight" pitchFamily="34" charset="0"/>
            </a:endParaRPr>
          </a:p>
        </p:txBody>
      </p:sp>
      <p:sp>
        <p:nvSpPr>
          <p:cNvPr id="54" name="Flowchart: Connector 53"/>
          <p:cNvSpPr/>
          <p:nvPr/>
        </p:nvSpPr>
        <p:spPr>
          <a:xfrm>
            <a:off x="4602957" y="5916614"/>
            <a:ext cx="311944" cy="428625"/>
          </a:xfrm>
          <a:prstGeom prst="flowChartConnector">
            <a:avLst/>
          </a:prstGeom>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a:p>
        </p:txBody>
      </p:sp>
      <p:sp>
        <p:nvSpPr>
          <p:cNvPr id="29731" name="TextBox 38"/>
          <p:cNvSpPr txBox="1">
            <a:spLocks noChangeArrowheads="1"/>
          </p:cNvSpPr>
          <p:nvPr/>
        </p:nvSpPr>
        <p:spPr bwMode="auto">
          <a:xfrm>
            <a:off x="4533900" y="5721351"/>
            <a:ext cx="495300" cy="708025"/>
          </a:xfrm>
          <a:prstGeom prst="rect">
            <a:avLst/>
          </a:prstGeom>
          <a:noFill/>
          <a:ln w="9525">
            <a:noFill/>
            <a:miter lim="800000"/>
            <a:headEnd/>
            <a:tailEnd/>
          </a:ln>
        </p:spPr>
        <p:txBody>
          <a:bodyPr anchor="ctr">
            <a:spAutoFit/>
          </a:bodyPr>
          <a:lstStyle/>
          <a:p>
            <a:pPr algn="ctr"/>
            <a:r>
              <a:rPr lang="en-US" sz="4000">
                <a:solidFill>
                  <a:srgbClr val="FFFFFF"/>
                </a:solidFill>
                <a:ea typeface="Segoe UI Semilight" pitchFamily="34" charset="0"/>
                <a:cs typeface="Segoe UI Semilight" pitchFamily="34" charset="0"/>
                <a:sym typeface="Webdings" pitchFamily="18" charset="2"/>
              </a:rPr>
              <a:t></a:t>
            </a:r>
            <a:endParaRPr lang="en-US" sz="4000">
              <a:solidFill>
                <a:srgbClr val="FFFFFF"/>
              </a:solidFill>
              <a:ea typeface="Segoe UI Semilight" pitchFamily="34" charset="0"/>
              <a:cs typeface="Segoe UI Semilight" pitchFamily="34" charset="0"/>
            </a:endParaRPr>
          </a:p>
        </p:txBody>
      </p:sp>
      <p:sp>
        <p:nvSpPr>
          <p:cNvPr id="29732" name="TextBox 8"/>
          <p:cNvSpPr txBox="1">
            <a:spLocks noChangeArrowheads="1"/>
          </p:cNvSpPr>
          <p:nvPr/>
        </p:nvSpPr>
        <p:spPr bwMode="auto">
          <a:xfrm>
            <a:off x="5092304" y="5794376"/>
            <a:ext cx="3917156" cy="861774"/>
          </a:xfrm>
          <a:prstGeom prst="rect">
            <a:avLst/>
          </a:prstGeom>
          <a:noFill/>
          <a:ln w="9525">
            <a:noFill/>
            <a:miter lim="800000"/>
            <a:headEnd/>
            <a:tailEnd/>
          </a:ln>
        </p:spPr>
        <p:txBody>
          <a:bodyPr>
            <a:spAutoFit/>
          </a:bodyPr>
          <a:lstStyle/>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Thay đổi nhận thức học sinh</a:t>
            </a:r>
            <a:r>
              <a:rPr lang="vi-VN" sz="1500">
                <a:solidFill>
                  <a:srgbClr val="878787"/>
                </a:solidFill>
                <a:ea typeface="Segoe UI Semilight" pitchFamily="34" charset="0"/>
                <a:cs typeface="Segoe UI Semilight" pitchFamily="34" charset="0"/>
              </a:rPr>
              <a:t>.</a:t>
            </a:r>
          </a:p>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Đề ra hành động cụ thể cho học sinh,gia đình và xã hội</a:t>
            </a:r>
            <a:r>
              <a:rPr lang="vi-VN" sz="1500">
                <a:solidFill>
                  <a:srgbClr val="878787"/>
                </a:solidFill>
                <a:ea typeface="Segoe UI Semilight" pitchFamily="34" charset="0"/>
                <a:cs typeface="Segoe UI Semilight" pitchFamily="34" charset="0"/>
              </a:rPr>
              <a:t>.</a:t>
            </a:r>
          </a:p>
        </p:txBody>
      </p:sp>
    </p:spTree>
  </p:cSld>
  <p:clrMapOvr>
    <a:masterClrMapping/>
  </p:clrMapOvr>
  <p:transition spd="slow">
    <p:push/>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itle 1"/>
          <p:cNvSpPr>
            <a:spLocks noGrp="1" noChangeArrowheads="1"/>
          </p:cNvSpPr>
          <p:nvPr>
            <p:ph type="title"/>
          </p:nvPr>
        </p:nvSpPr>
        <p:spPr/>
        <p:txBody>
          <a:bodyPr/>
          <a:lstStyle/>
          <a:p>
            <a:pPr eaLnBrk="1" hangingPunct="1"/>
            <a:r>
              <a:rPr lang="en-US" sz="4000" dirty="0">
                <a:solidFill>
                  <a:srgbClr val="7030A0"/>
                </a:solidFill>
                <a:latin typeface="Poor Richard" pitchFamily="18" charset="0"/>
              </a:rPr>
              <a:t>KHÁI  QUÁT  VẤN  ĐỀ</a:t>
            </a:r>
          </a:p>
        </p:txBody>
      </p:sp>
      <p:sp>
        <p:nvSpPr>
          <p:cNvPr id="29698" name="Slide Number Placeholder 9"/>
          <p:cNvSpPr>
            <a:spLocks noGrp="1" noChangeArrowheads="1"/>
          </p:cNvSpPr>
          <p:nvPr>
            <p:ph type="sldNum" sz="quarter" idx="12"/>
          </p:nvPr>
        </p:nvSpPr>
        <p:spPr bwMode="auto">
          <a:noFill/>
          <a:ln>
            <a:miter lim="800000"/>
            <a:headEnd/>
            <a:tailEnd/>
          </a:ln>
        </p:spPr>
        <p:txBody>
          <a:bodyPr/>
          <a:lstStyle/>
          <a:p>
            <a:fld id="{C9226D55-D32F-4A13-93F6-73847026086C}" type="slidenum">
              <a:rPr lang="en-US" altLang="en-US" smtClean="0"/>
              <a:pPr/>
              <a:t>85</a:t>
            </a:fld>
            <a:endParaRPr lang="en-US" altLang="en-US"/>
          </a:p>
        </p:txBody>
      </p:sp>
      <p:sp>
        <p:nvSpPr>
          <p:cNvPr id="8" name="Freeform 7"/>
          <p:cNvSpPr/>
          <p:nvPr/>
        </p:nvSpPr>
        <p:spPr>
          <a:xfrm>
            <a:off x="1087041" y="1036638"/>
            <a:ext cx="1770459" cy="944562"/>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31971" tIns="29845" rIns="472281" bIns="29845" anchor="ctr"/>
          <a:lstStyle/>
          <a:p>
            <a:pPr algn="ctr" defTabSz="2089150">
              <a:lnSpc>
                <a:spcPct val="90000"/>
              </a:lnSpc>
              <a:spcAft>
                <a:spcPct val="35000"/>
              </a:spcAft>
              <a:defRPr/>
            </a:pPr>
            <a:endParaRPr lang="en-US" altLang="en-US" sz="4700">
              <a:solidFill>
                <a:srgbClr val="C2C2C2"/>
              </a:solidFill>
              <a:cs typeface="Arial" pitchFamily="34" charset="0"/>
            </a:endParaRPr>
          </a:p>
        </p:txBody>
      </p:sp>
      <p:sp>
        <p:nvSpPr>
          <p:cNvPr id="9" name="Freeform 8"/>
          <p:cNvSpPr/>
          <p:nvPr/>
        </p:nvSpPr>
        <p:spPr>
          <a:xfrm>
            <a:off x="2659857" y="1101726"/>
            <a:ext cx="1469231" cy="784225"/>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a:solidFill>
                <a:srgbClr val="878787"/>
              </a:solidFill>
              <a:cs typeface="Arial" pitchFamily="34" charset="0"/>
            </a:endParaRPr>
          </a:p>
        </p:txBody>
      </p:sp>
      <p:sp>
        <p:nvSpPr>
          <p:cNvPr id="11" name="Freeform 10"/>
          <p:cNvSpPr/>
          <p:nvPr/>
        </p:nvSpPr>
        <p:spPr>
          <a:xfrm>
            <a:off x="1056085" y="2236788"/>
            <a:ext cx="1770459" cy="944562"/>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31971" tIns="29845" rIns="472281" bIns="29845" anchor="ctr"/>
          <a:lstStyle/>
          <a:p>
            <a:pPr algn="ctr" defTabSz="2089150">
              <a:lnSpc>
                <a:spcPct val="90000"/>
              </a:lnSpc>
              <a:spcAft>
                <a:spcPct val="35000"/>
              </a:spcAft>
              <a:defRPr/>
            </a:pPr>
            <a:endParaRPr lang="en-US" altLang="en-US" sz="4700">
              <a:solidFill>
                <a:srgbClr val="C2C2C2"/>
              </a:solidFill>
              <a:cs typeface="Arial" pitchFamily="34" charset="0"/>
            </a:endParaRPr>
          </a:p>
        </p:txBody>
      </p:sp>
      <p:sp>
        <p:nvSpPr>
          <p:cNvPr id="12" name="Freeform 11"/>
          <p:cNvSpPr/>
          <p:nvPr/>
        </p:nvSpPr>
        <p:spPr>
          <a:xfrm>
            <a:off x="2701529" y="2316164"/>
            <a:ext cx="1469231" cy="784225"/>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a:solidFill>
                <a:srgbClr val="878787"/>
              </a:solidFill>
              <a:cs typeface="Arial" pitchFamily="34" charset="0"/>
            </a:endParaRPr>
          </a:p>
        </p:txBody>
      </p:sp>
      <p:sp>
        <p:nvSpPr>
          <p:cNvPr id="13" name="Freeform 12"/>
          <p:cNvSpPr/>
          <p:nvPr/>
        </p:nvSpPr>
        <p:spPr>
          <a:xfrm>
            <a:off x="1097757" y="3368676"/>
            <a:ext cx="1770460" cy="944563"/>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solidFill>
            <a:schemeClr val="accent5"/>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31971" tIns="29845" rIns="472281" bIns="29845" anchor="ctr"/>
          <a:lstStyle/>
          <a:p>
            <a:pPr algn="ctr" defTabSz="2089150">
              <a:lnSpc>
                <a:spcPct val="90000"/>
              </a:lnSpc>
              <a:spcAft>
                <a:spcPct val="35000"/>
              </a:spcAft>
              <a:defRPr/>
            </a:pPr>
            <a:endParaRPr lang="en-US" altLang="en-US" sz="4700">
              <a:solidFill>
                <a:srgbClr val="C2C2C2"/>
              </a:solidFill>
              <a:cs typeface="Arial" pitchFamily="34" charset="0"/>
            </a:endParaRPr>
          </a:p>
        </p:txBody>
      </p:sp>
      <p:sp>
        <p:nvSpPr>
          <p:cNvPr id="14" name="Freeform 13"/>
          <p:cNvSpPr/>
          <p:nvPr/>
        </p:nvSpPr>
        <p:spPr>
          <a:xfrm>
            <a:off x="2721769" y="3463926"/>
            <a:ext cx="1469231" cy="784225"/>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a:solidFill>
                <a:srgbClr val="878787"/>
              </a:solidFill>
              <a:cs typeface="Arial" pitchFamily="34" charset="0"/>
            </a:endParaRPr>
          </a:p>
        </p:txBody>
      </p:sp>
      <p:sp>
        <p:nvSpPr>
          <p:cNvPr id="19" name="Freeform 18"/>
          <p:cNvSpPr/>
          <p:nvPr/>
        </p:nvSpPr>
        <p:spPr>
          <a:xfrm>
            <a:off x="1139429" y="4556126"/>
            <a:ext cx="1770459" cy="944563"/>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44671" tIns="36195" rIns="472281" bIns="36195" anchor="ctr"/>
          <a:lstStyle/>
          <a:p>
            <a:pPr algn="ctr" defTabSz="2533650">
              <a:lnSpc>
                <a:spcPct val="90000"/>
              </a:lnSpc>
              <a:spcAft>
                <a:spcPct val="35000"/>
              </a:spcAft>
              <a:defRPr/>
            </a:pPr>
            <a:endParaRPr lang="en-US" altLang="en-US" sz="5700">
              <a:solidFill>
                <a:srgbClr val="C2C2C2"/>
              </a:solidFill>
              <a:cs typeface="Arial" pitchFamily="34" charset="0"/>
            </a:endParaRPr>
          </a:p>
        </p:txBody>
      </p:sp>
      <p:sp>
        <p:nvSpPr>
          <p:cNvPr id="20" name="Freeform 19"/>
          <p:cNvSpPr/>
          <p:nvPr/>
        </p:nvSpPr>
        <p:spPr>
          <a:xfrm>
            <a:off x="2752726" y="4622801"/>
            <a:ext cx="1469231" cy="784225"/>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a:solidFill>
                <a:srgbClr val="878787"/>
              </a:solidFill>
              <a:cs typeface="Arial" pitchFamily="34" charset="0"/>
            </a:endParaRPr>
          </a:p>
        </p:txBody>
      </p:sp>
      <p:grpSp>
        <p:nvGrpSpPr>
          <p:cNvPr id="2" name="Group 2"/>
          <p:cNvGrpSpPr>
            <a:grpSpLocks/>
          </p:cNvGrpSpPr>
          <p:nvPr/>
        </p:nvGrpSpPr>
        <p:grpSpPr bwMode="auto">
          <a:xfrm>
            <a:off x="4441032" y="1155701"/>
            <a:ext cx="697628" cy="707886"/>
            <a:chOff x="5552091" y="1697774"/>
            <a:chExt cx="929008" cy="707747"/>
          </a:xfrm>
        </p:grpSpPr>
        <p:sp>
          <p:nvSpPr>
            <p:cNvPr id="95" name="Oval 94"/>
            <p:cNvSpPr/>
            <p:nvPr/>
          </p:nvSpPr>
          <p:spPr>
            <a:xfrm>
              <a:off x="5685274" y="1905696"/>
              <a:ext cx="407478" cy="409495"/>
            </a:xfrm>
            <a:prstGeom prst="ellipse">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C2C2C2"/>
                </a:solidFill>
              </a:endParaRPr>
            </a:p>
          </p:txBody>
        </p:sp>
        <p:sp>
          <p:nvSpPr>
            <p:cNvPr id="29740" name="TextBox 95"/>
            <p:cNvSpPr txBox="1">
              <a:spLocks noChangeArrowheads="1"/>
            </p:cNvSpPr>
            <p:nvPr/>
          </p:nvSpPr>
          <p:spPr bwMode="auto">
            <a:xfrm>
              <a:off x="5552091" y="1697774"/>
              <a:ext cx="929008" cy="707747"/>
            </a:xfrm>
            <a:prstGeom prst="rect">
              <a:avLst/>
            </a:prstGeom>
            <a:noFill/>
            <a:ln w="9525">
              <a:noFill/>
              <a:miter lim="800000"/>
              <a:headEnd/>
              <a:tailEnd/>
            </a:ln>
          </p:spPr>
          <p:txBody>
            <a:bodyPr wrap="none" anchor="ctr">
              <a:spAutoFit/>
            </a:bodyPr>
            <a:lstStyle/>
            <a:p>
              <a:pPr algn="ctr"/>
              <a:r>
                <a:rPr lang="en-US" sz="4000">
                  <a:solidFill>
                    <a:srgbClr val="FFFFFF"/>
                  </a:solidFill>
                  <a:ea typeface="Segoe UI Semilight" pitchFamily="34" charset="0"/>
                  <a:cs typeface="Segoe UI Semilight" pitchFamily="34" charset="0"/>
                  <a:sym typeface="Webdings" pitchFamily="18" charset="2"/>
                </a:rPr>
                <a:t></a:t>
              </a:r>
              <a:endParaRPr lang="en-US" sz="4000">
                <a:solidFill>
                  <a:srgbClr val="FFFFFF"/>
                </a:solidFill>
                <a:ea typeface="Segoe UI Semilight" pitchFamily="34" charset="0"/>
                <a:cs typeface="Segoe UI Semilight" pitchFamily="34" charset="0"/>
              </a:endParaRPr>
            </a:p>
          </p:txBody>
        </p:sp>
      </p:grpSp>
      <p:sp>
        <p:nvSpPr>
          <p:cNvPr id="29709" name="TextBox 8"/>
          <p:cNvSpPr txBox="1">
            <a:spLocks noChangeArrowheads="1"/>
          </p:cNvSpPr>
          <p:nvPr/>
        </p:nvSpPr>
        <p:spPr bwMode="auto">
          <a:xfrm>
            <a:off x="5092304" y="1066800"/>
            <a:ext cx="3875484" cy="1323439"/>
          </a:xfrm>
          <a:prstGeom prst="rect">
            <a:avLst/>
          </a:prstGeom>
          <a:noFill/>
          <a:ln w="9525">
            <a:noFill/>
            <a:miter lim="800000"/>
            <a:headEnd/>
            <a:tailEnd/>
          </a:ln>
        </p:spPr>
        <p:txBody>
          <a:bodyPr>
            <a:spAutoFit/>
          </a:bodyPr>
          <a:lstStyle/>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Bạo lực là hành vi thô bạo,xúc phạm,đàn áp,dùng vũ lực gây tổn hại về mọi mặt</a:t>
            </a:r>
            <a:endParaRPr lang="vi-VN" sz="1500">
              <a:solidFill>
                <a:srgbClr val="878787"/>
              </a:solidFill>
              <a:ea typeface="Segoe UI Semilight" pitchFamily="34" charset="0"/>
              <a:cs typeface="Segoe UI Semilight" pitchFamily="34" charset="0"/>
            </a:endParaRPr>
          </a:p>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Bạo lực học đường là hiện tượng học sinh có hành vi thô tục,ngang ngược làm tổn thương người khác</a:t>
            </a:r>
            <a:endParaRPr lang="vi-VN" sz="1500">
              <a:solidFill>
                <a:srgbClr val="878787"/>
              </a:solidFill>
              <a:ea typeface="Segoe UI Semilight" pitchFamily="34" charset="0"/>
              <a:cs typeface="Segoe UI Semilight" pitchFamily="34" charset="0"/>
            </a:endParaRPr>
          </a:p>
        </p:txBody>
      </p:sp>
      <p:grpSp>
        <p:nvGrpSpPr>
          <p:cNvPr id="3" name="Group 27"/>
          <p:cNvGrpSpPr>
            <a:grpSpLocks/>
          </p:cNvGrpSpPr>
          <p:nvPr/>
        </p:nvGrpSpPr>
        <p:grpSpPr bwMode="auto">
          <a:xfrm>
            <a:off x="4513661" y="4533901"/>
            <a:ext cx="697628" cy="707886"/>
            <a:chOff x="5991062" y="4768624"/>
            <a:chExt cx="929008" cy="707747"/>
          </a:xfrm>
        </p:grpSpPr>
        <p:sp>
          <p:nvSpPr>
            <p:cNvPr id="97" name="Oval 32"/>
            <p:cNvSpPr/>
            <p:nvPr/>
          </p:nvSpPr>
          <p:spPr>
            <a:xfrm>
              <a:off x="6097291" y="4965435"/>
              <a:ext cx="407478" cy="407908"/>
            </a:xfrm>
            <a:prstGeom prst="ellipse">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C2C2C2"/>
                </a:solidFill>
              </a:endParaRPr>
            </a:p>
          </p:txBody>
        </p:sp>
        <p:sp>
          <p:nvSpPr>
            <p:cNvPr id="29738" name="TextBox 38"/>
            <p:cNvSpPr txBox="1">
              <a:spLocks noChangeArrowheads="1"/>
            </p:cNvSpPr>
            <p:nvPr/>
          </p:nvSpPr>
          <p:spPr bwMode="auto">
            <a:xfrm>
              <a:off x="5991062" y="4768624"/>
              <a:ext cx="929008" cy="707747"/>
            </a:xfrm>
            <a:prstGeom prst="rect">
              <a:avLst/>
            </a:prstGeom>
            <a:noFill/>
            <a:ln w="9525">
              <a:noFill/>
              <a:miter lim="800000"/>
              <a:headEnd/>
              <a:tailEnd/>
            </a:ln>
          </p:spPr>
          <p:txBody>
            <a:bodyPr wrap="none" anchor="ctr">
              <a:spAutoFit/>
            </a:bodyPr>
            <a:lstStyle/>
            <a:p>
              <a:pPr algn="ctr"/>
              <a:r>
                <a:rPr lang="en-US" sz="4000">
                  <a:solidFill>
                    <a:srgbClr val="FFFFFF"/>
                  </a:solidFill>
                  <a:ea typeface="Segoe UI Semilight" pitchFamily="34" charset="0"/>
                  <a:cs typeface="Segoe UI Semilight" pitchFamily="34" charset="0"/>
                  <a:sym typeface="Webdings" pitchFamily="18" charset="2"/>
                </a:rPr>
                <a:t></a:t>
              </a:r>
              <a:endParaRPr lang="en-US" sz="4000">
                <a:solidFill>
                  <a:srgbClr val="FFFFFF"/>
                </a:solidFill>
                <a:ea typeface="Segoe UI Semilight" pitchFamily="34" charset="0"/>
                <a:cs typeface="Segoe UI Semilight" pitchFamily="34" charset="0"/>
              </a:endParaRPr>
            </a:p>
          </p:txBody>
        </p:sp>
      </p:grpSp>
      <p:sp>
        <p:nvSpPr>
          <p:cNvPr id="29711" name="TextBox 8"/>
          <p:cNvSpPr txBox="1">
            <a:spLocks noChangeArrowheads="1"/>
          </p:cNvSpPr>
          <p:nvPr/>
        </p:nvSpPr>
        <p:spPr bwMode="auto">
          <a:xfrm>
            <a:off x="5092303" y="4699001"/>
            <a:ext cx="3833813" cy="1092607"/>
          </a:xfrm>
          <a:prstGeom prst="rect">
            <a:avLst/>
          </a:prstGeom>
          <a:noFill/>
          <a:ln w="9525">
            <a:noFill/>
            <a:miter lim="800000"/>
            <a:headEnd/>
            <a:tailEnd/>
          </a:ln>
        </p:spPr>
        <p:txBody>
          <a:bodyPr>
            <a:spAutoFit/>
          </a:bodyPr>
          <a:lstStyle/>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Học sinh chưa nhận thức ,chưa biết kiểm soát bản thân</a:t>
            </a:r>
            <a:endParaRPr lang="vi-VN" sz="1500">
              <a:solidFill>
                <a:srgbClr val="878787"/>
              </a:solidFill>
              <a:ea typeface="Segoe UI Semilight" pitchFamily="34" charset="0"/>
              <a:cs typeface="Segoe UI Semilight" pitchFamily="34" charset="0"/>
            </a:endParaRPr>
          </a:p>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Gia đình,nhà trường,xã hội tác động ngoại quan</a:t>
            </a:r>
            <a:r>
              <a:rPr lang="vi-VN" sz="1500">
                <a:solidFill>
                  <a:srgbClr val="878787"/>
                </a:solidFill>
                <a:ea typeface="Segoe UI Semilight" pitchFamily="34" charset="0"/>
                <a:cs typeface="Segoe UI Semilight" pitchFamily="34" charset="0"/>
              </a:rPr>
              <a:t>.</a:t>
            </a:r>
          </a:p>
        </p:txBody>
      </p:sp>
      <p:grpSp>
        <p:nvGrpSpPr>
          <p:cNvPr id="4" name="Group 25"/>
          <p:cNvGrpSpPr>
            <a:grpSpLocks/>
          </p:cNvGrpSpPr>
          <p:nvPr/>
        </p:nvGrpSpPr>
        <p:grpSpPr bwMode="auto">
          <a:xfrm>
            <a:off x="4471989" y="2328864"/>
            <a:ext cx="697628" cy="707886"/>
            <a:chOff x="5963388" y="2704986"/>
            <a:chExt cx="929008" cy="709338"/>
          </a:xfrm>
        </p:grpSpPr>
        <p:sp>
          <p:nvSpPr>
            <p:cNvPr id="101" name="Oval 43"/>
            <p:cNvSpPr/>
            <p:nvPr/>
          </p:nvSpPr>
          <p:spPr>
            <a:xfrm>
              <a:off x="6096571" y="2900649"/>
              <a:ext cx="407478" cy="408825"/>
            </a:xfrm>
            <a:prstGeom prst="ellipse">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C2C2C2"/>
                </a:solidFill>
              </a:endParaRPr>
            </a:p>
          </p:txBody>
        </p:sp>
        <p:sp>
          <p:nvSpPr>
            <p:cNvPr id="29736" name="TextBox 44"/>
            <p:cNvSpPr txBox="1">
              <a:spLocks noChangeArrowheads="1"/>
            </p:cNvSpPr>
            <p:nvPr/>
          </p:nvSpPr>
          <p:spPr bwMode="auto">
            <a:xfrm>
              <a:off x="5963388" y="2704986"/>
              <a:ext cx="929008" cy="709338"/>
            </a:xfrm>
            <a:prstGeom prst="rect">
              <a:avLst/>
            </a:prstGeom>
            <a:noFill/>
            <a:ln w="9525">
              <a:noFill/>
              <a:miter lim="800000"/>
              <a:headEnd/>
              <a:tailEnd/>
            </a:ln>
          </p:spPr>
          <p:txBody>
            <a:bodyPr wrap="none" anchor="ctr">
              <a:spAutoFit/>
            </a:bodyPr>
            <a:lstStyle/>
            <a:p>
              <a:pPr algn="ctr"/>
              <a:r>
                <a:rPr lang="en-US" sz="4000">
                  <a:solidFill>
                    <a:srgbClr val="FFFFFF"/>
                  </a:solidFill>
                  <a:ea typeface="Segoe UI Semilight" pitchFamily="34" charset="0"/>
                  <a:cs typeface="Segoe UI Semilight" pitchFamily="34" charset="0"/>
                  <a:sym typeface="Webdings" pitchFamily="18" charset="2"/>
                </a:rPr>
                <a:t></a:t>
              </a:r>
              <a:endParaRPr lang="en-US" sz="4000">
                <a:solidFill>
                  <a:srgbClr val="FFFFFF"/>
                </a:solidFill>
                <a:ea typeface="Segoe UI Semilight" pitchFamily="34" charset="0"/>
                <a:cs typeface="Segoe UI Semilight" pitchFamily="34" charset="0"/>
              </a:endParaRPr>
            </a:p>
          </p:txBody>
        </p:sp>
      </p:grpSp>
      <p:sp>
        <p:nvSpPr>
          <p:cNvPr id="29713" name="TextBox 8"/>
          <p:cNvSpPr txBox="1">
            <a:spLocks noChangeArrowheads="1"/>
          </p:cNvSpPr>
          <p:nvPr/>
        </p:nvSpPr>
        <p:spPr bwMode="auto">
          <a:xfrm>
            <a:off x="5082778" y="2297113"/>
            <a:ext cx="3885009" cy="938212"/>
          </a:xfrm>
          <a:prstGeom prst="rect">
            <a:avLst/>
          </a:prstGeom>
          <a:noFill/>
          <a:ln w="9525">
            <a:noFill/>
            <a:miter lim="800000"/>
            <a:headEnd/>
            <a:tailEnd/>
          </a:ln>
        </p:spPr>
        <p:txBody>
          <a:bodyPr>
            <a:spAutoFit/>
          </a:bodyPr>
          <a:lstStyle/>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Bắt nạt bạn bè</a:t>
            </a:r>
          </a:p>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Xúc phạm,xỉ nhục,lăng mạ người khác</a:t>
            </a:r>
            <a:r>
              <a:rPr lang="vi-VN" sz="1500">
                <a:solidFill>
                  <a:srgbClr val="878787"/>
                </a:solidFill>
                <a:ea typeface="Segoe UI Semilight" pitchFamily="34" charset="0"/>
                <a:cs typeface="Segoe UI Semilight" pitchFamily="34" charset="0"/>
              </a:rPr>
              <a:t>.</a:t>
            </a:r>
          </a:p>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Đánh đập,tra tấn hành hạ cơ thể bằng vũ lực</a:t>
            </a:r>
            <a:r>
              <a:rPr lang="vi-VN" sz="1500">
                <a:solidFill>
                  <a:srgbClr val="878787"/>
                </a:solidFill>
                <a:ea typeface="Segoe UI Semilight" pitchFamily="34" charset="0"/>
                <a:cs typeface="Segoe UI Semilight" pitchFamily="34" charset="0"/>
              </a:rPr>
              <a:t>.</a:t>
            </a:r>
          </a:p>
        </p:txBody>
      </p:sp>
      <p:grpSp>
        <p:nvGrpSpPr>
          <p:cNvPr id="5" name="Group 26"/>
          <p:cNvGrpSpPr>
            <a:grpSpLocks/>
          </p:cNvGrpSpPr>
          <p:nvPr/>
        </p:nvGrpSpPr>
        <p:grpSpPr bwMode="auto">
          <a:xfrm>
            <a:off x="4492230" y="3514725"/>
            <a:ext cx="697628" cy="707886"/>
            <a:chOff x="5963388" y="3730790"/>
            <a:chExt cx="929008" cy="707747"/>
          </a:xfrm>
        </p:grpSpPr>
        <p:sp>
          <p:nvSpPr>
            <p:cNvPr id="99" name="Oval 40"/>
            <p:cNvSpPr/>
            <p:nvPr/>
          </p:nvSpPr>
          <p:spPr>
            <a:xfrm>
              <a:off x="6096571" y="3927601"/>
              <a:ext cx="407477" cy="407908"/>
            </a:xfrm>
            <a:prstGeom prst="ellipse">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C2C2C2"/>
                </a:solidFill>
              </a:endParaRPr>
            </a:p>
          </p:txBody>
        </p:sp>
        <p:sp>
          <p:nvSpPr>
            <p:cNvPr id="29734" name="TextBox 41"/>
            <p:cNvSpPr txBox="1">
              <a:spLocks noChangeArrowheads="1"/>
            </p:cNvSpPr>
            <p:nvPr/>
          </p:nvSpPr>
          <p:spPr bwMode="auto">
            <a:xfrm>
              <a:off x="5963388" y="3730790"/>
              <a:ext cx="929008" cy="707747"/>
            </a:xfrm>
            <a:prstGeom prst="rect">
              <a:avLst/>
            </a:prstGeom>
            <a:noFill/>
            <a:ln w="9525">
              <a:noFill/>
              <a:miter lim="800000"/>
              <a:headEnd/>
              <a:tailEnd/>
            </a:ln>
          </p:spPr>
          <p:txBody>
            <a:bodyPr wrap="none" anchor="ctr">
              <a:spAutoFit/>
            </a:bodyPr>
            <a:lstStyle/>
            <a:p>
              <a:pPr algn="ctr"/>
              <a:r>
                <a:rPr lang="en-US" sz="4000">
                  <a:solidFill>
                    <a:srgbClr val="FFFFFF"/>
                  </a:solidFill>
                  <a:ea typeface="Segoe UI Semilight" pitchFamily="34" charset="0"/>
                  <a:cs typeface="Segoe UI Semilight" pitchFamily="34" charset="0"/>
                  <a:sym typeface="Webdings" pitchFamily="18" charset="2"/>
                </a:rPr>
                <a:t></a:t>
              </a:r>
              <a:endParaRPr lang="en-US" sz="4000">
                <a:solidFill>
                  <a:srgbClr val="FFFFFF"/>
                </a:solidFill>
                <a:ea typeface="Segoe UI Semilight" pitchFamily="34" charset="0"/>
                <a:cs typeface="Segoe UI Semilight" pitchFamily="34" charset="0"/>
              </a:endParaRPr>
            </a:p>
          </p:txBody>
        </p:sp>
      </p:grpSp>
      <p:sp>
        <p:nvSpPr>
          <p:cNvPr id="29715" name="TextBox 8"/>
          <p:cNvSpPr txBox="1">
            <a:spLocks noChangeArrowheads="1"/>
          </p:cNvSpPr>
          <p:nvPr/>
        </p:nvSpPr>
        <p:spPr bwMode="auto">
          <a:xfrm>
            <a:off x="5082779" y="3470275"/>
            <a:ext cx="3915965" cy="1169551"/>
          </a:xfrm>
          <a:prstGeom prst="rect">
            <a:avLst/>
          </a:prstGeom>
          <a:noFill/>
          <a:ln w="9525">
            <a:noFill/>
            <a:miter lim="800000"/>
            <a:headEnd/>
            <a:tailEnd/>
          </a:ln>
        </p:spPr>
        <p:txBody>
          <a:bodyPr>
            <a:spAutoFit/>
          </a:bodyPr>
          <a:lstStyle/>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Nạn nhân tổn hại thể xác và tâm hồn</a:t>
            </a:r>
          </a:p>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Người gây ra bạo lực ảnh hưởng nhân cách,sống cô độc</a:t>
            </a:r>
            <a:endParaRPr lang="vi-VN" sz="1500">
              <a:solidFill>
                <a:srgbClr val="878787"/>
              </a:solidFill>
              <a:ea typeface="Segoe UI Semilight" pitchFamily="34" charset="0"/>
              <a:cs typeface="Segoe UI Semilight" pitchFamily="34" charset="0"/>
            </a:endParaRPr>
          </a:p>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Cản trở sự phát triển của giáo dục,đất nước</a:t>
            </a:r>
            <a:r>
              <a:rPr lang="vi-VN" sz="1500">
                <a:solidFill>
                  <a:srgbClr val="878787"/>
                </a:solidFill>
                <a:ea typeface="Segoe UI Semilight" pitchFamily="34" charset="0"/>
                <a:cs typeface="Segoe UI Semilight" pitchFamily="34" charset="0"/>
              </a:rPr>
              <a:t>.</a:t>
            </a:r>
          </a:p>
        </p:txBody>
      </p:sp>
      <p:grpSp>
        <p:nvGrpSpPr>
          <p:cNvPr id="6" name="Group 217"/>
          <p:cNvGrpSpPr/>
          <p:nvPr/>
        </p:nvGrpSpPr>
        <p:grpSpPr bwMode="auto">
          <a:xfrm>
            <a:off x="1833303" y="3539972"/>
            <a:ext cx="362830" cy="519456"/>
            <a:chOff x="2411" y="2675"/>
            <a:chExt cx="378" cy="414"/>
          </a:xfrm>
          <a:solidFill>
            <a:srgbClr val="FFFFFF"/>
          </a:solidFill>
        </p:grpSpPr>
        <p:sp>
          <p:nvSpPr>
            <p:cNvPr id="116" name="Rectangle 218"/>
            <p:cNvSpPr>
              <a:spLocks noChangeArrowheads="1"/>
            </p:cNvSpPr>
            <p:nvPr/>
          </p:nvSpPr>
          <p:spPr bwMode="gray">
            <a:xfrm>
              <a:off x="2525" y="2867"/>
              <a:ext cx="21" cy="45"/>
            </a:xfrm>
            <a:prstGeom prst="rect">
              <a:avLst/>
            </a:prstGeom>
            <a:grpFill/>
            <a:ln w="0">
              <a:noFill/>
              <a:miter lim="800000"/>
            </a:ln>
            <a:effectLst/>
          </p:spPr>
          <p:txBody>
            <a:bodyPr/>
            <a:lstStyle/>
            <a:p>
              <a:pPr fontAlgn="auto">
                <a:spcBef>
                  <a:spcPts val="0"/>
                </a:spcBef>
                <a:spcAft>
                  <a:spcPts val="0"/>
                </a:spcAft>
                <a:buFontTx/>
                <a:buNone/>
                <a:defRPr/>
              </a:pPr>
              <a:endParaRPr lang="en-US">
                <a:latin typeface="+mn-lt"/>
              </a:endParaRPr>
            </a:p>
          </p:txBody>
        </p:sp>
        <p:sp>
          <p:nvSpPr>
            <p:cNvPr id="117" name="Rectangle 219"/>
            <p:cNvSpPr>
              <a:spLocks noChangeArrowheads="1"/>
            </p:cNvSpPr>
            <p:nvPr/>
          </p:nvSpPr>
          <p:spPr bwMode="gray">
            <a:xfrm>
              <a:off x="2655" y="2867"/>
              <a:ext cx="23" cy="45"/>
            </a:xfrm>
            <a:prstGeom prst="rect">
              <a:avLst/>
            </a:prstGeom>
            <a:grpFill/>
            <a:ln w="0">
              <a:noFill/>
              <a:miter lim="800000"/>
            </a:ln>
            <a:effectLst/>
          </p:spPr>
          <p:txBody>
            <a:bodyPr/>
            <a:lstStyle/>
            <a:p>
              <a:pPr fontAlgn="auto">
                <a:spcBef>
                  <a:spcPts val="0"/>
                </a:spcBef>
                <a:spcAft>
                  <a:spcPts val="0"/>
                </a:spcAft>
                <a:buFontTx/>
                <a:buNone/>
                <a:defRPr/>
              </a:pPr>
              <a:endParaRPr lang="en-US">
                <a:latin typeface="+mn-lt"/>
              </a:endParaRPr>
            </a:p>
          </p:txBody>
        </p:sp>
        <p:sp>
          <p:nvSpPr>
            <p:cNvPr id="118" name="Freeform 220"/>
            <p:cNvSpPr/>
            <p:nvPr/>
          </p:nvSpPr>
          <p:spPr bwMode="gray">
            <a:xfrm>
              <a:off x="2481" y="2937"/>
              <a:ext cx="239" cy="75"/>
            </a:xfrm>
            <a:custGeom>
              <a:avLst/>
              <a:gdLst/>
              <a:ahLst/>
              <a:cxnLst>
                <a:cxn ang="0">
                  <a:pos x="119" y="56"/>
                </a:cxn>
                <a:cxn ang="0">
                  <a:pos x="93" y="53"/>
                </a:cxn>
                <a:cxn ang="0">
                  <a:pos x="72" y="47"/>
                </a:cxn>
                <a:cxn ang="0">
                  <a:pos x="54" y="39"/>
                </a:cxn>
                <a:cxn ang="0">
                  <a:pos x="41" y="29"/>
                </a:cxn>
                <a:cxn ang="0">
                  <a:pos x="30" y="18"/>
                </a:cxn>
                <a:cxn ang="0">
                  <a:pos x="24" y="9"/>
                </a:cxn>
                <a:cxn ang="0">
                  <a:pos x="20" y="3"/>
                </a:cxn>
                <a:cxn ang="0">
                  <a:pos x="18" y="0"/>
                </a:cxn>
                <a:cxn ang="0">
                  <a:pos x="0" y="8"/>
                </a:cxn>
                <a:cxn ang="0">
                  <a:pos x="2" y="12"/>
                </a:cxn>
                <a:cxn ang="0">
                  <a:pos x="8" y="20"/>
                </a:cxn>
                <a:cxn ang="0">
                  <a:pos x="15" y="30"/>
                </a:cxn>
                <a:cxn ang="0">
                  <a:pos x="27" y="42"/>
                </a:cxn>
                <a:cxn ang="0">
                  <a:pos x="44" y="54"/>
                </a:cxn>
                <a:cxn ang="0">
                  <a:pos x="65" y="65"/>
                </a:cxn>
                <a:cxn ang="0">
                  <a:pos x="89" y="72"/>
                </a:cxn>
                <a:cxn ang="0">
                  <a:pos x="119" y="75"/>
                </a:cxn>
                <a:cxn ang="0">
                  <a:pos x="149" y="72"/>
                </a:cxn>
                <a:cxn ang="0">
                  <a:pos x="174" y="65"/>
                </a:cxn>
                <a:cxn ang="0">
                  <a:pos x="195" y="54"/>
                </a:cxn>
                <a:cxn ang="0">
                  <a:pos x="210" y="42"/>
                </a:cxn>
                <a:cxn ang="0">
                  <a:pos x="222" y="30"/>
                </a:cxn>
                <a:cxn ang="0">
                  <a:pos x="231" y="20"/>
                </a:cxn>
                <a:cxn ang="0">
                  <a:pos x="236" y="12"/>
                </a:cxn>
                <a:cxn ang="0">
                  <a:pos x="239" y="8"/>
                </a:cxn>
                <a:cxn ang="0">
                  <a:pos x="221" y="0"/>
                </a:cxn>
                <a:cxn ang="0">
                  <a:pos x="219" y="3"/>
                </a:cxn>
                <a:cxn ang="0">
                  <a:pos x="215" y="9"/>
                </a:cxn>
                <a:cxn ang="0">
                  <a:pos x="207" y="18"/>
                </a:cxn>
                <a:cxn ang="0">
                  <a:pos x="197" y="29"/>
                </a:cxn>
                <a:cxn ang="0">
                  <a:pos x="183" y="39"/>
                </a:cxn>
                <a:cxn ang="0">
                  <a:pos x="167" y="47"/>
                </a:cxn>
                <a:cxn ang="0">
                  <a:pos x="144" y="53"/>
                </a:cxn>
                <a:cxn ang="0">
                  <a:pos x="119" y="56"/>
                </a:cxn>
              </a:cxnLst>
              <a:rect l="0" t="0" r="r" b="b"/>
              <a:pathLst>
                <a:path w="239" h="75">
                  <a:moveTo>
                    <a:pt x="119" y="56"/>
                  </a:moveTo>
                  <a:lnTo>
                    <a:pt x="93" y="53"/>
                  </a:lnTo>
                  <a:lnTo>
                    <a:pt x="72" y="47"/>
                  </a:lnTo>
                  <a:lnTo>
                    <a:pt x="54" y="39"/>
                  </a:lnTo>
                  <a:lnTo>
                    <a:pt x="41" y="29"/>
                  </a:lnTo>
                  <a:lnTo>
                    <a:pt x="30" y="18"/>
                  </a:lnTo>
                  <a:lnTo>
                    <a:pt x="24" y="9"/>
                  </a:lnTo>
                  <a:lnTo>
                    <a:pt x="20" y="3"/>
                  </a:lnTo>
                  <a:lnTo>
                    <a:pt x="18" y="0"/>
                  </a:lnTo>
                  <a:lnTo>
                    <a:pt x="0" y="8"/>
                  </a:lnTo>
                  <a:lnTo>
                    <a:pt x="2" y="12"/>
                  </a:lnTo>
                  <a:lnTo>
                    <a:pt x="8" y="20"/>
                  </a:lnTo>
                  <a:lnTo>
                    <a:pt x="15" y="30"/>
                  </a:lnTo>
                  <a:lnTo>
                    <a:pt x="27" y="42"/>
                  </a:lnTo>
                  <a:lnTo>
                    <a:pt x="44" y="54"/>
                  </a:lnTo>
                  <a:lnTo>
                    <a:pt x="65" y="65"/>
                  </a:lnTo>
                  <a:lnTo>
                    <a:pt x="89" y="72"/>
                  </a:lnTo>
                  <a:lnTo>
                    <a:pt x="119" y="75"/>
                  </a:lnTo>
                  <a:lnTo>
                    <a:pt x="149" y="72"/>
                  </a:lnTo>
                  <a:lnTo>
                    <a:pt x="174" y="65"/>
                  </a:lnTo>
                  <a:lnTo>
                    <a:pt x="195" y="54"/>
                  </a:lnTo>
                  <a:lnTo>
                    <a:pt x="210" y="42"/>
                  </a:lnTo>
                  <a:lnTo>
                    <a:pt x="222" y="30"/>
                  </a:lnTo>
                  <a:lnTo>
                    <a:pt x="231" y="20"/>
                  </a:lnTo>
                  <a:lnTo>
                    <a:pt x="236" y="12"/>
                  </a:lnTo>
                  <a:lnTo>
                    <a:pt x="239" y="8"/>
                  </a:lnTo>
                  <a:lnTo>
                    <a:pt x="221" y="0"/>
                  </a:lnTo>
                  <a:lnTo>
                    <a:pt x="219" y="3"/>
                  </a:lnTo>
                  <a:lnTo>
                    <a:pt x="215" y="9"/>
                  </a:lnTo>
                  <a:lnTo>
                    <a:pt x="207" y="18"/>
                  </a:lnTo>
                  <a:lnTo>
                    <a:pt x="197" y="29"/>
                  </a:lnTo>
                  <a:lnTo>
                    <a:pt x="183" y="39"/>
                  </a:lnTo>
                  <a:lnTo>
                    <a:pt x="167" y="47"/>
                  </a:lnTo>
                  <a:lnTo>
                    <a:pt x="144" y="53"/>
                  </a:lnTo>
                  <a:lnTo>
                    <a:pt x="119" y="56"/>
                  </a:lnTo>
                  <a:close/>
                </a:path>
              </a:pathLst>
            </a:custGeom>
            <a:grpFill/>
            <a:ln w="0">
              <a:noFill/>
              <a:prstDash val="solid"/>
              <a:round/>
            </a:ln>
            <a:effectLst/>
          </p:spPr>
          <p:txBody>
            <a:bodyPr/>
            <a:lstStyle/>
            <a:p>
              <a:pPr fontAlgn="auto">
                <a:spcBef>
                  <a:spcPts val="0"/>
                </a:spcBef>
                <a:spcAft>
                  <a:spcPts val="0"/>
                </a:spcAft>
                <a:buFontTx/>
                <a:buNone/>
                <a:defRPr/>
              </a:pPr>
              <a:endParaRPr lang="en-US">
                <a:latin typeface="+mn-lt"/>
              </a:endParaRPr>
            </a:p>
          </p:txBody>
        </p:sp>
        <p:sp>
          <p:nvSpPr>
            <p:cNvPr id="119" name="Freeform 221"/>
            <p:cNvSpPr/>
            <p:nvPr/>
          </p:nvSpPr>
          <p:spPr bwMode="gray">
            <a:xfrm>
              <a:off x="2411" y="2675"/>
              <a:ext cx="189" cy="414"/>
            </a:xfrm>
            <a:custGeom>
              <a:avLst/>
              <a:gdLst/>
              <a:ahLst/>
              <a:cxnLst>
                <a:cxn ang="0">
                  <a:pos x="49" y="375"/>
                </a:cxn>
                <a:cxn ang="0">
                  <a:pos x="46" y="373"/>
                </a:cxn>
                <a:cxn ang="0">
                  <a:pos x="45" y="370"/>
                </a:cxn>
                <a:cxn ang="0">
                  <a:pos x="43" y="367"/>
                </a:cxn>
                <a:cxn ang="0">
                  <a:pos x="42" y="363"/>
                </a:cxn>
                <a:cxn ang="0">
                  <a:pos x="42" y="150"/>
                </a:cxn>
                <a:cxn ang="0">
                  <a:pos x="43" y="145"/>
                </a:cxn>
                <a:cxn ang="0">
                  <a:pos x="45" y="141"/>
                </a:cxn>
                <a:cxn ang="0">
                  <a:pos x="46" y="139"/>
                </a:cxn>
                <a:cxn ang="0">
                  <a:pos x="49" y="138"/>
                </a:cxn>
                <a:cxn ang="0">
                  <a:pos x="189" y="138"/>
                </a:cxn>
                <a:cxn ang="0">
                  <a:pos x="189" y="97"/>
                </a:cxn>
                <a:cxn ang="0">
                  <a:pos x="153" y="97"/>
                </a:cxn>
                <a:cxn ang="0">
                  <a:pos x="105" y="7"/>
                </a:cxn>
                <a:cxn ang="0">
                  <a:pos x="102" y="4"/>
                </a:cxn>
                <a:cxn ang="0">
                  <a:pos x="97" y="1"/>
                </a:cxn>
                <a:cxn ang="0">
                  <a:pos x="93" y="0"/>
                </a:cxn>
                <a:cxn ang="0">
                  <a:pos x="87" y="0"/>
                </a:cxn>
                <a:cxn ang="0">
                  <a:pos x="82" y="1"/>
                </a:cxn>
                <a:cxn ang="0">
                  <a:pos x="78" y="4"/>
                </a:cxn>
                <a:cxn ang="0">
                  <a:pos x="75" y="9"/>
                </a:cxn>
                <a:cxn ang="0">
                  <a:pos x="73" y="13"/>
                </a:cxn>
                <a:cxn ang="0">
                  <a:pos x="73" y="19"/>
                </a:cxn>
                <a:cxn ang="0">
                  <a:pos x="75" y="24"/>
                </a:cxn>
                <a:cxn ang="0">
                  <a:pos x="114" y="97"/>
                </a:cxn>
                <a:cxn ang="0">
                  <a:pos x="42" y="97"/>
                </a:cxn>
                <a:cxn ang="0">
                  <a:pos x="25" y="102"/>
                </a:cxn>
                <a:cxn ang="0">
                  <a:pos x="13" y="111"/>
                </a:cxn>
                <a:cxn ang="0">
                  <a:pos x="4" y="126"/>
                </a:cxn>
                <a:cxn ang="0">
                  <a:pos x="0" y="144"/>
                </a:cxn>
                <a:cxn ang="0">
                  <a:pos x="0" y="369"/>
                </a:cxn>
                <a:cxn ang="0">
                  <a:pos x="4" y="387"/>
                </a:cxn>
                <a:cxn ang="0">
                  <a:pos x="13" y="400"/>
                </a:cxn>
                <a:cxn ang="0">
                  <a:pos x="25" y="411"/>
                </a:cxn>
                <a:cxn ang="0">
                  <a:pos x="42" y="414"/>
                </a:cxn>
                <a:cxn ang="0">
                  <a:pos x="189" y="414"/>
                </a:cxn>
                <a:cxn ang="0">
                  <a:pos x="189" y="375"/>
                </a:cxn>
                <a:cxn ang="0">
                  <a:pos x="49" y="375"/>
                </a:cxn>
              </a:cxnLst>
              <a:rect l="0" t="0" r="r" b="b"/>
              <a:pathLst>
                <a:path w="189" h="414">
                  <a:moveTo>
                    <a:pt x="49" y="375"/>
                  </a:moveTo>
                  <a:lnTo>
                    <a:pt x="46" y="373"/>
                  </a:lnTo>
                  <a:lnTo>
                    <a:pt x="45" y="370"/>
                  </a:lnTo>
                  <a:lnTo>
                    <a:pt x="43" y="367"/>
                  </a:lnTo>
                  <a:lnTo>
                    <a:pt x="42" y="363"/>
                  </a:lnTo>
                  <a:lnTo>
                    <a:pt x="42" y="150"/>
                  </a:lnTo>
                  <a:lnTo>
                    <a:pt x="43" y="145"/>
                  </a:lnTo>
                  <a:lnTo>
                    <a:pt x="45" y="141"/>
                  </a:lnTo>
                  <a:lnTo>
                    <a:pt x="46" y="139"/>
                  </a:lnTo>
                  <a:lnTo>
                    <a:pt x="49" y="138"/>
                  </a:lnTo>
                  <a:lnTo>
                    <a:pt x="189" y="138"/>
                  </a:lnTo>
                  <a:lnTo>
                    <a:pt x="189" y="97"/>
                  </a:lnTo>
                  <a:lnTo>
                    <a:pt x="153" y="97"/>
                  </a:lnTo>
                  <a:lnTo>
                    <a:pt x="105" y="7"/>
                  </a:lnTo>
                  <a:lnTo>
                    <a:pt x="102" y="4"/>
                  </a:lnTo>
                  <a:lnTo>
                    <a:pt x="97" y="1"/>
                  </a:lnTo>
                  <a:lnTo>
                    <a:pt x="93" y="0"/>
                  </a:lnTo>
                  <a:lnTo>
                    <a:pt x="87" y="0"/>
                  </a:lnTo>
                  <a:lnTo>
                    <a:pt x="82" y="1"/>
                  </a:lnTo>
                  <a:lnTo>
                    <a:pt x="78" y="4"/>
                  </a:lnTo>
                  <a:lnTo>
                    <a:pt x="75" y="9"/>
                  </a:lnTo>
                  <a:lnTo>
                    <a:pt x="73" y="13"/>
                  </a:lnTo>
                  <a:lnTo>
                    <a:pt x="73" y="19"/>
                  </a:lnTo>
                  <a:lnTo>
                    <a:pt x="75" y="24"/>
                  </a:lnTo>
                  <a:lnTo>
                    <a:pt x="114" y="97"/>
                  </a:lnTo>
                  <a:lnTo>
                    <a:pt x="42" y="97"/>
                  </a:lnTo>
                  <a:lnTo>
                    <a:pt x="25" y="102"/>
                  </a:lnTo>
                  <a:lnTo>
                    <a:pt x="13" y="111"/>
                  </a:lnTo>
                  <a:lnTo>
                    <a:pt x="4" y="126"/>
                  </a:lnTo>
                  <a:lnTo>
                    <a:pt x="0" y="144"/>
                  </a:lnTo>
                  <a:lnTo>
                    <a:pt x="0" y="369"/>
                  </a:lnTo>
                  <a:lnTo>
                    <a:pt x="4" y="387"/>
                  </a:lnTo>
                  <a:lnTo>
                    <a:pt x="13" y="400"/>
                  </a:lnTo>
                  <a:lnTo>
                    <a:pt x="25" y="411"/>
                  </a:lnTo>
                  <a:lnTo>
                    <a:pt x="42" y="414"/>
                  </a:lnTo>
                  <a:lnTo>
                    <a:pt x="189" y="414"/>
                  </a:lnTo>
                  <a:lnTo>
                    <a:pt x="189" y="375"/>
                  </a:lnTo>
                  <a:lnTo>
                    <a:pt x="49" y="375"/>
                  </a:lnTo>
                  <a:close/>
                </a:path>
              </a:pathLst>
            </a:custGeom>
            <a:grpFill/>
            <a:ln w="0">
              <a:noFill/>
              <a:prstDash val="solid"/>
              <a:round/>
            </a:ln>
            <a:effectLst/>
          </p:spPr>
          <p:txBody>
            <a:bodyPr/>
            <a:lstStyle/>
            <a:p>
              <a:pPr fontAlgn="auto">
                <a:spcBef>
                  <a:spcPts val="0"/>
                </a:spcBef>
                <a:spcAft>
                  <a:spcPts val="0"/>
                </a:spcAft>
                <a:buFontTx/>
                <a:buNone/>
                <a:defRPr/>
              </a:pPr>
              <a:endParaRPr lang="en-US">
                <a:latin typeface="+mn-lt"/>
              </a:endParaRPr>
            </a:p>
          </p:txBody>
        </p:sp>
        <p:sp>
          <p:nvSpPr>
            <p:cNvPr id="120" name="Freeform 222"/>
            <p:cNvSpPr/>
            <p:nvPr/>
          </p:nvSpPr>
          <p:spPr bwMode="gray">
            <a:xfrm>
              <a:off x="2600" y="2675"/>
              <a:ext cx="189" cy="414"/>
            </a:xfrm>
            <a:custGeom>
              <a:avLst/>
              <a:gdLst/>
              <a:ahLst/>
              <a:cxnLst>
                <a:cxn ang="0">
                  <a:pos x="189" y="369"/>
                </a:cxn>
                <a:cxn ang="0">
                  <a:pos x="189" y="144"/>
                </a:cxn>
                <a:cxn ang="0">
                  <a:pos x="186" y="126"/>
                </a:cxn>
                <a:cxn ang="0">
                  <a:pos x="177" y="111"/>
                </a:cxn>
                <a:cxn ang="0">
                  <a:pos x="163" y="102"/>
                </a:cxn>
                <a:cxn ang="0">
                  <a:pos x="147" y="97"/>
                </a:cxn>
                <a:cxn ang="0">
                  <a:pos x="75" y="97"/>
                </a:cxn>
                <a:cxn ang="0">
                  <a:pos x="114" y="24"/>
                </a:cxn>
                <a:cxn ang="0">
                  <a:pos x="115" y="19"/>
                </a:cxn>
                <a:cxn ang="0">
                  <a:pos x="115" y="13"/>
                </a:cxn>
                <a:cxn ang="0">
                  <a:pos x="114" y="9"/>
                </a:cxn>
                <a:cxn ang="0">
                  <a:pos x="111" y="4"/>
                </a:cxn>
                <a:cxn ang="0">
                  <a:pos x="106" y="1"/>
                </a:cxn>
                <a:cxn ang="0">
                  <a:pos x="102" y="0"/>
                </a:cxn>
                <a:cxn ang="0">
                  <a:pos x="97" y="0"/>
                </a:cxn>
                <a:cxn ang="0">
                  <a:pos x="91" y="1"/>
                </a:cxn>
                <a:cxn ang="0">
                  <a:pos x="87" y="4"/>
                </a:cxn>
                <a:cxn ang="0">
                  <a:pos x="84" y="7"/>
                </a:cxn>
                <a:cxn ang="0">
                  <a:pos x="37" y="97"/>
                </a:cxn>
                <a:cxn ang="0">
                  <a:pos x="0" y="97"/>
                </a:cxn>
                <a:cxn ang="0">
                  <a:pos x="0" y="138"/>
                </a:cxn>
                <a:cxn ang="0">
                  <a:pos x="139" y="138"/>
                </a:cxn>
                <a:cxn ang="0">
                  <a:pos x="142" y="139"/>
                </a:cxn>
                <a:cxn ang="0">
                  <a:pos x="145" y="141"/>
                </a:cxn>
                <a:cxn ang="0">
                  <a:pos x="147" y="145"/>
                </a:cxn>
                <a:cxn ang="0">
                  <a:pos x="147" y="150"/>
                </a:cxn>
                <a:cxn ang="0">
                  <a:pos x="147" y="363"/>
                </a:cxn>
                <a:cxn ang="0">
                  <a:pos x="147" y="367"/>
                </a:cxn>
                <a:cxn ang="0">
                  <a:pos x="145" y="370"/>
                </a:cxn>
                <a:cxn ang="0">
                  <a:pos x="142" y="373"/>
                </a:cxn>
                <a:cxn ang="0">
                  <a:pos x="139" y="375"/>
                </a:cxn>
                <a:cxn ang="0">
                  <a:pos x="0" y="375"/>
                </a:cxn>
                <a:cxn ang="0">
                  <a:pos x="0" y="414"/>
                </a:cxn>
                <a:cxn ang="0">
                  <a:pos x="147" y="414"/>
                </a:cxn>
                <a:cxn ang="0">
                  <a:pos x="163" y="411"/>
                </a:cxn>
                <a:cxn ang="0">
                  <a:pos x="177" y="400"/>
                </a:cxn>
                <a:cxn ang="0">
                  <a:pos x="186" y="387"/>
                </a:cxn>
                <a:cxn ang="0">
                  <a:pos x="189" y="369"/>
                </a:cxn>
              </a:cxnLst>
              <a:rect l="0" t="0" r="r" b="b"/>
              <a:pathLst>
                <a:path w="189" h="414">
                  <a:moveTo>
                    <a:pt x="189" y="369"/>
                  </a:moveTo>
                  <a:lnTo>
                    <a:pt x="189" y="144"/>
                  </a:lnTo>
                  <a:lnTo>
                    <a:pt x="186" y="126"/>
                  </a:lnTo>
                  <a:lnTo>
                    <a:pt x="177" y="111"/>
                  </a:lnTo>
                  <a:lnTo>
                    <a:pt x="163" y="102"/>
                  </a:lnTo>
                  <a:lnTo>
                    <a:pt x="147" y="97"/>
                  </a:lnTo>
                  <a:lnTo>
                    <a:pt x="75" y="97"/>
                  </a:lnTo>
                  <a:lnTo>
                    <a:pt x="114" y="24"/>
                  </a:lnTo>
                  <a:lnTo>
                    <a:pt x="115" y="19"/>
                  </a:lnTo>
                  <a:lnTo>
                    <a:pt x="115" y="13"/>
                  </a:lnTo>
                  <a:lnTo>
                    <a:pt x="114" y="9"/>
                  </a:lnTo>
                  <a:lnTo>
                    <a:pt x="111" y="4"/>
                  </a:lnTo>
                  <a:lnTo>
                    <a:pt x="106" y="1"/>
                  </a:lnTo>
                  <a:lnTo>
                    <a:pt x="102" y="0"/>
                  </a:lnTo>
                  <a:lnTo>
                    <a:pt x="97" y="0"/>
                  </a:lnTo>
                  <a:lnTo>
                    <a:pt x="91" y="1"/>
                  </a:lnTo>
                  <a:lnTo>
                    <a:pt x="87" y="4"/>
                  </a:lnTo>
                  <a:lnTo>
                    <a:pt x="84" y="7"/>
                  </a:lnTo>
                  <a:lnTo>
                    <a:pt x="37" y="97"/>
                  </a:lnTo>
                  <a:lnTo>
                    <a:pt x="0" y="97"/>
                  </a:lnTo>
                  <a:lnTo>
                    <a:pt x="0" y="138"/>
                  </a:lnTo>
                  <a:lnTo>
                    <a:pt x="139" y="138"/>
                  </a:lnTo>
                  <a:lnTo>
                    <a:pt x="142" y="139"/>
                  </a:lnTo>
                  <a:lnTo>
                    <a:pt x="145" y="141"/>
                  </a:lnTo>
                  <a:lnTo>
                    <a:pt x="147" y="145"/>
                  </a:lnTo>
                  <a:lnTo>
                    <a:pt x="147" y="150"/>
                  </a:lnTo>
                  <a:lnTo>
                    <a:pt x="147" y="363"/>
                  </a:lnTo>
                  <a:lnTo>
                    <a:pt x="147" y="367"/>
                  </a:lnTo>
                  <a:lnTo>
                    <a:pt x="145" y="370"/>
                  </a:lnTo>
                  <a:lnTo>
                    <a:pt x="142" y="373"/>
                  </a:lnTo>
                  <a:lnTo>
                    <a:pt x="139" y="375"/>
                  </a:lnTo>
                  <a:lnTo>
                    <a:pt x="0" y="375"/>
                  </a:lnTo>
                  <a:lnTo>
                    <a:pt x="0" y="414"/>
                  </a:lnTo>
                  <a:lnTo>
                    <a:pt x="147" y="414"/>
                  </a:lnTo>
                  <a:lnTo>
                    <a:pt x="163" y="411"/>
                  </a:lnTo>
                  <a:lnTo>
                    <a:pt x="177" y="400"/>
                  </a:lnTo>
                  <a:lnTo>
                    <a:pt x="186" y="387"/>
                  </a:lnTo>
                  <a:lnTo>
                    <a:pt x="189" y="369"/>
                  </a:lnTo>
                  <a:close/>
                </a:path>
              </a:pathLst>
            </a:custGeom>
            <a:grpFill/>
            <a:ln w="0">
              <a:noFill/>
              <a:prstDash val="solid"/>
              <a:round/>
            </a:ln>
            <a:effectLst/>
          </p:spPr>
          <p:txBody>
            <a:bodyPr/>
            <a:lstStyle/>
            <a:p>
              <a:pPr fontAlgn="auto">
                <a:spcBef>
                  <a:spcPts val="0"/>
                </a:spcBef>
                <a:spcAft>
                  <a:spcPts val="0"/>
                </a:spcAft>
                <a:buFontTx/>
                <a:buNone/>
                <a:defRPr/>
              </a:pPr>
              <a:endParaRPr lang="en-US">
                <a:latin typeface="+mn-lt"/>
              </a:endParaRPr>
            </a:p>
          </p:txBody>
        </p:sp>
      </p:grpSp>
      <p:sp>
        <p:nvSpPr>
          <p:cNvPr id="29717" name="Freeform 60"/>
          <p:cNvSpPr>
            <a:spLocks noEditPoints="1" noChangeArrowheads="1"/>
          </p:cNvSpPr>
          <p:nvPr/>
        </p:nvSpPr>
        <p:spPr bwMode="auto">
          <a:xfrm>
            <a:off x="1828800" y="2500313"/>
            <a:ext cx="351235" cy="474662"/>
          </a:xfrm>
          <a:custGeom>
            <a:avLst/>
            <a:gdLst>
              <a:gd name="T0" fmla="*/ 2147483647 w 366"/>
              <a:gd name="T1" fmla="*/ 2147483647 h 377"/>
              <a:gd name="T2" fmla="*/ 2147483647 w 366"/>
              <a:gd name="T3" fmla="*/ 2147483647 h 377"/>
              <a:gd name="T4" fmla="*/ 2147483647 w 366"/>
              <a:gd name="T5" fmla="*/ 2147483647 h 377"/>
              <a:gd name="T6" fmla="*/ 2147483647 w 366"/>
              <a:gd name="T7" fmla="*/ 2147483647 h 377"/>
              <a:gd name="T8" fmla="*/ 2147483647 w 366"/>
              <a:gd name="T9" fmla="*/ 2147483647 h 377"/>
              <a:gd name="T10" fmla="*/ 2147483647 w 366"/>
              <a:gd name="T11" fmla="*/ 2147483647 h 377"/>
              <a:gd name="T12" fmla="*/ 2147483647 w 366"/>
              <a:gd name="T13" fmla="*/ 2147483647 h 377"/>
              <a:gd name="T14" fmla="*/ 2147483647 w 366"/>
              <a:gd name="T15" fmla="*/ 2147483647 h 377"/>
              <a:gd name="T16" fmla="*/ 2147483647 w 366"/>
              <a:gd name="T17" fmla="*/ 2147483647 h 377"/>
              <a:gd name="T18" fmla="*/ 2147483647 w 366"/>
              <a:gd name="T19" fmla="*/ 2147483647 h 377"/>
              <a:gd name="T20" fmla="*/ 2147483647 w 366"/>
              <a:gd name="T21" fmla="*/ 2147483647 h 377"/>
              <a:gd name="T22" fmla="*/ 2147483647 w 366"/>
              <a:gd name="T23" fmla="*/ 2147483647 h 377"/>
              <a:gd name="T24" fmla="*/ 2147483647 w 366"/>
              <a:gd name="T25" fmla="*/ 2147483647 h 377"/>
              <a:gd name="T26" fmla="*/ 2147483647 w 366"/>
              <a:gd name="T27" fmla="*/ 2147483647 h 377"/>
              <a:gd name="T28" fmla="*/ 2147483647 w 366"/>
              <a:gd name="T29" fmla="*/ 2147483647 h 377"/>
              <a:gd name="T30" fmla="*/ 2147483647 w 366"/>
              <a:gd name="T31" fmla="*/ 2147483647 h 377"/>
              <a:gd name="T32" fmla="*/ 2147483647 w 366"/>
              <a:gd name="T33" fmla="*/ 2147483647 h 377"/>
              <a:gd name="T34" fmla="*/ 2147483647 w 366"/>
              <a:gd name="T35" fmla="*/ 2147483647 h 377"/>
              <a:gd name="T36" fmla="*/ 2147483647 w 366"/>
              <a:gd name="T37" fmla="*/ 2147483647 h 377"/>
              <a:gd name="T38" fmla="*/ 2147483647 w 366"/>
              <a:gd name="T39" fmla="*/ 2147483647 h 377"/>
              <a:gd name="T40" fmla="*/ 2147483647 w 366"/>
              <a:gd name="T41" fmla="*/ 2147483647 h 377"/>
              <a:gd name="T42" fmla="*/ 2147483647 w 366"/>
              <a:gd name="T43" fmla="*/ 2147483647 h 377"/>
              <a:gd name="T44" fmla="*/ 2147483647 w 366"/>
              <a:gd name="T45" fmla="*/ 2147483647 h 377"/>
              <a:gd name="T46" fmla="*/ 2147483647 w 366"/>
              <a:gd name="T47" fmla="*/ 2147483647 h 377"/>
              <a:gd name="T48" fmla="*/ 2147483647 w 366"/>
              <a:gd name="T49" fmla="*/ 2147483647 h 377"/>
              <a:gd name="T50" fmla="*/ 2147483647 w 366"/>
              <a:gd name="T51" fmla="*/ 2147483647 h 377"/>
              <a:gd name="T52" fmla="*/ 2147483647 w 366"/>
              <a:gd name="T53" fmla="*/ 2147483647 h 377"/>
              <a:gd name="T54" fmla="*/ 2147483647 w 366"/>
              <a:gd name="T55" fmla="*/ 2147483647 h 377"/>
              <a:gd name="T56" fmla="*/ 2147483647 w 366"/>
              <a:gd name="T57" fmla="*/ 2147483647 h 377"/>
              <a:gd name="T58" fmla="*/ 2147483647 w 366"/>
              <a:gd name="T59" fmla="*/ 2147483647 h 377"/>
              <a:gd name="T60" fmla="*/ 2147483647 w 366"/>
              <a:gd name="T61" fmla="*/ 2147483647 h 377"/>
              <a:gd name="T62" fmla="*/ 2147483647 w 366"/>
              <a:gd name="T63" fmla="*/ 2147483647 h 377"/>
              <a:gd name="T64" fmla="*/ 2147483647 w 366"/>
              <a:gd name="T65" fmla="*/ 2147483647 h 377"/>
              <a:gd name="T66" fmla="*/ 2147483647 w 366"/>
              <a:gd name="T67" fmla="*/ 2147483647 h 377"/>
              <a:gd name="T68" fmla="*/ 2147483647 w 366"/>
              <a:gd name="T69" fmla="*/ 2147483647 h 377"/>
              <a:gd name="T70" fmla="*/ 2147483647 w 366"/>
              <a:gd name="T71" fmla="*/ 2147483647 h 377"/>
              <a:gd name="T72" fmla="*/ 2147483647 w 366"/>
              <a:gd name="T73" fmla="*/ 2147483647 h 377"/>
              <a:gd name="T74" fmla="*/ 2147483647 w 366"/>
              <a:gd name="T75" fmla="*/ 2147483647 h 377"/>
              <a:gd name="T76" fmla="*/ 2147483647 w 366"/>
              <a:gd name="T77" fmla="*/ 2147483647 h 377"/>
              <a:gd name="T78" fmla="*/ 2147483647 w 366"/>
              <a:gd name="T79" fmla="*/ 2147483647 h 377"/>
              <a:gd name="T80" fmla="*/ 2147483647 w 366"/>
              <a:gd name="T81" fmla="*/ 2147483647 h 377"/>
              <a:gd name="T82" fmla="*/ 2147483647 w 366"/>
              <a:gd name="T83" fmla="*/ 2147483647 h 377"/>
              <a:gd name="T84" fmla="*/ 2147483647 w 366"/>
              <a:gd name="T85" fmla="*/ 2147483647 h 377"/>
              <a:gd name="T86" fmla="*/ 2147483647 w 366"/>
              <a:gd name="T87" fmla="*/ 2147483647 h 377"/>
              <a:gd name="T88" fmla="*/ 2147483647 w 366"/>
              <a:gd name="T89" fmla="*/ 2147483647 h 377"/>
              <a:gd name="T90" fmla="*/ 2147483647 w 366"/>
              <a:gd name="T91" fmla="*/ 2147483647 h 377"/>
              <a:gd name="T92" fmla="*/ 2147483647 w 366"/>
              <a:gd name="T93" fmla="*/ 2147483647 h 377"/>
              <a:gd name="T94" fmla="*/ 2147483647 w 366"/>
              <a:gd name="T95" fmla="*/ 2147483647 h 377"/>
              <a:gd name="T96" fmla="*/ 2147483647 w 366"/>
              <a:gd name="T97" fmla="*/ 2147483647 h 37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66"/>
              <a:gd name="T148" fmla="*/ 0 h 377"/>
              <a:gd name="T149" fmla="*/ 366 w 366"/>
              <a:gd name="T150" fmla="*/ 377 h 37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66" h="377">
                <a:moveTo>
                  <a:pt x="357" y="288"/>
                </a:moveTo>
                <a:lnTo>
                  <a:pt x="309" y="288"/>
                </a:lnTo>
                <a:lnTo>
                  <a:pt x="306" y="290"/>
                </a:lnTo>
                <a:lnTo>
                  <a:pt x="303" y="291"/>
                </a:lnTo>
                <a:lnTo>
                  <a:pt x="277" y="306"/>
                </a:lnTo>
                <a:lnTo>
                  <a:pt x="250" y="318"/>
                </a:lnTo>
                <a:lnTo>
                  <a:pt x="223" y="326"/>
                </a:lnTo>
                <a:lnTo>
                  <a:pt x="193" y="327"/>
                </a:lnTo>
                <a:lnTo>
                  <a:pt x="163" y="326"/>
                </a:lnTo>
                <a:lnTo>
                  <a:pt x="136" y="318"/>
                </a:lnTo>
                <a:lnTo>
                  <a:pt x="112" y="306"/>
                </a:lnTo>
                <a:lnTo>
                  <a:pt x="91" y="291"/>
                </a:lnTo>
                <a:lnTo>
                  <a:pt x="75" y="270"/>
                </a:lnTo>
                <a:lnTo>
                  <a:pt x="61" y="248"/>
                </a:lnTo>
                <a:lnTo>
                  <a:pt x="55" y="222"/>
                </a:lnTo>
                <a:lnTo>
                  <a:pt x="52" y="192"/>
                </a:lnTo>
                <a:lnTo>
                  <a:pt x="55" y="161"/>
                </a:lnTo>
                <a:lnTo>
                  <a:pt x="63" y="134"/>
                </a:lnTo>
                <a:lnTo>
                  <a:pt x="75" y="110"/>
                </a:lnTo>
                <a:lnTo>
                  <a:pt x="93" y="89"/>
                </a:lnTo>
                <a:lnTo>
                  <a:pt x="114" y="71"/>
                </a:lnTo>
                <a:lnTo>
                  <a:pt x="139" y="59"/>
                </a:lnTo>
                <a:lnTo>
                  <a:pt x="166" y="53"/>
                </a:lnTo>
                <a:lnTo>
                  <a:pt x="196" y="50"/>
                </a:lnTo>
                <a:lnTo>
                  <a:pt x="225" y="53"/>
                </a:lnTo>
                <a:lnTo>
                  <a:pt x="249" y="60"/>
                </a:lnTo>
                <a:lnTo>
                  <a:pt x="271" y="72"/>
                </a:lnTo>
                <a:lnTo>
                  <a:pt x="264" y="72"/>
                </a:lnTo>
                <a:lnTo>
                  <a:pt x="253" y="72"/>
                </a:lnTo>
                <a:lnTo>
                  <a:pt x="243" y="72"/>
                </a:lnTo>
                <a:lnTo>
                  <a:pt x="234" y="72"/>
                </a:lnTo>
                <a:lnTo>
                  <a:pt x="229" y="72"/>
                </a:lnTo>
                <a:lnTo>
                  <a:pt x="226" y="72"/>
                </a:lnTo>
                <a:lnTo>
                  <a:pt x="223" y="75"/>
                </a:lnTo>
                <a:lnTo>
                  <a:pt x="220" y="80"/>
                </a:lnTo>
                <a:lnTo>
                  <a:pt x="220" y="81"/>
                </a:lnTo>
                <a:lnTo>
                  <a:pt x="220" y="84"/>
                </a:lnTo>
                <a:lnTo>
                  <a:pt x="214" y="78"/>
                </a:lnTo>
                <a:lnTo>
                  <a:pt x="207" y="74"/>
                </a:lnTo>
                <a:lnTo>
                  <a:pt x="192" y="68"/>
                </a:lnTo>
                <a:lnTo>
                  <a:pt x="174" y="65"/>
                </a:lnTo>
                <a:lnTo>
                  <a:pt x="151" y="68"/>
                </a:lnTo>
                <a:lnTo>
                  <a:pt x="130" y="77"/>
                </a:lnTo>
                <a:lnTo>
                  <a:pt x="112" y="90"/>
                </a:lnTo>
                <a:lnTo>
                  <a:pt x="96" y="110"/>
                </a:lnTo>
                <a:lnTo>
                  <a:pt x="78" y="140"/>
                </a:lnTo>
                <a:lnTo>
                  <a:pt x="69" y="171"/>
                </a:lnTo>
                <a:lnTo>
                  <a:pt x="64" y="207"/>
                </a:lnTo>
                <a:lnTo>
                  <a:pt x="67" y="234"/>
                </a:lnTo>
                <a:lnTo>
                  <a:pt x="75" y="257"/>
                </a:lnTo>
                <a:lnTo>
                  <a:pt x="88" y="276"/>
                </a:lnTo>
                <a:lnTo>
                  <a:pt x="105" y="291"/>
                </a:lnTo>
                <a:lnTo>
                  <a:pt x="126" y="302"/>
                </a:lnTo>
                <a:lnTo>
                  <a:pt x="150" y="305"/>
                </a:lnTo>
                <a:lnTo>
                  <a:pt x="166" y="303"/>
                </a:lnTo>
                <a:lnTo>
                  <a:pt x="180" y="299"/>
                </a:lnTo>
                <a:lnTo>
                  <a:pt x="187" y="294"/>
                </a:lnTo>
                <a:lnTo>
                  <a:pt x="193" y="290"/>
                </a:lnTo>
                <a:lnTo>
                  <a:pt x="201" y="285"/>
                </a:lnTo>
                <a:lnTo>
                  <a:pt x="205" y="293"/>
                </a:lnTo>
                <a:lnTo>
                  <a:pt x="214" y="299"/>
                </a:lnTo>
                <a:lnTo>
                  <a:pt x="225" y="303"/>
                </a:lnTo>
                <a:lnTo>
                  <a:pt x="240" y="305"/>
                </a:lnTo>
                <a:lnTo>
                  <a:pt x="268" y="300"/>
                </a:lnTo>
                <a:lnTo>
                  <a:pt x="297" y="287"/>
                </a:lnTo>
                <a:lnTo>
                  <a:pt x="324" y="266"/>
                </a:lnTo>
                <a:lnTo>
                  <a:pt x="343" y="243"/>
                </a:lnTo>
                <a:lnTo>
                  <a:pt x="355" y="219"/>
                </a:lnTo>
                <a:lnTo>
                  <a:pt x="364" y="191"/>
                </a:lnTo>
                <a:lnTo>
                  <a:pt x="366" y="158"/>
                </a:lnTo>
                <a:lnTo>
                  <a:pt x="364" y="126"/>
                </a:lnTo>
                <a:lnTo>
                  <a:pt x="355" y="98"/>
                </a:lnTo>
                <a:lnTo>
                  <a:pt x="343" y="74"/>
                </a:lnTo>
                <a:lnTo>
                  <a:pt x="325" y="51"/>
                </a:lnTo>
                <a:lnTo>
                  <a:pt x="306" y="35"/>
                </a:lnTo>
                <a:lnTo>
                  <a:pt x="285" y="20"/>
                </a:lnTo>
                <a:lnTo>
                  <a:pt x="259" y="9"/>
                </a:lnTo>
                <a:lnTo>
                  <a:pt x="229" y="3"/>
                </a:lnTo>
                <a:lnTo>
                  <a:pt x="195" y="0"/>
                </a:lnTo>
                <a:lnTo>
                  <a:pt x="160" y="3"/>
                </a:lnTo>
                <a:lnTo>
                  <a:pt x="129" y="9"/>
                </a:lnTo>
                <a:lnTo>
                  <a:pt x="100" y="21"/>
                </a:lnTo>
                <a:lnTo>
                  <a:pt x="75" y="36"/>
                </a:lnTo>
                <a:lnTo>
                  <a:pt x="52" y="57"/>
                </a:lnTo>
                <a:lnTo>
                  <a:pt x="30" y="86"/>
                </a:lnTo>
                <a:lnTo>
                  <a:pt x="13" y="119"/>
                </a:lnTo>
                <a:lnTo>
                  <a:pt x="4" y="155"/>
                </a:lnTo>
                <a:lnTo>
                  <a:pt x="0" y="194"/>
                </a:lnTo>
                <a:lnTo>
                  <a:pt x="4" y="233"/>
                </a:lnTo>
                <a:lnTo>
                  <a:pt x="15" y="269"/>
                </a:lnTo>
                <a:lnTo>
                  <a:pt x="31" y="299"/>
                </a:lnTo>
                <a:lnTo>
                  <a:pt x="55" y="326"/>
                </a:lnTo>
                <a:lnTo>
                  <a:pt x="85" y="348"/>
                </a:lnTo>
                <a:lnTo>
                  <a:pt x="118" y="363"/>
                </a:lnTo>
                <a:lnTo>
                  <a:pt x="154" y="374"/>
                </a:lnTo>
                <a:lnTo>
                  <a:pt x="193" y="377"/>
                </a:lnTo>
                <a:lnTo>
                  <a:pt x="240" y="372"/>
                </a:lnTo>
                <a:lnTo>
                  <a:pt x="286" y="359"/>
                </a:lnTo>
                <a:lnTo>
                  <a:pt x="315" y="344"/>
                </a:lnTo>
                <a:lnTo>
                  <a:pt x="340" y="326"/>
                </a:lnTo>
                <a:lnTo>
                  <a:pt x="363" y="303"/>
                </a:lnTo>
                <a:lnTo>
                  <a:pt x="366" y="300"/>
                </a:lnTo>
                <a:lnTo>
                  <a:pt x="366" y="297"/>
                </a:lnTo>
                <a:lnTo>
                  <a:pt x="364" y="294"/>
                </a:lnTo>
                <a:lnTo>
                  <a:pt x="363" y="291"/>
                </a:lnTo>
                <a:lnTo>
                  <a:pt x="360" y="290"/>
                </a:lnTo>
                <a:lnTo>
                  <a:pt x="357" y="288"/>
                </a:lnTo>
                <a:close/>
                <a:moveTo>
                  <a:pt x="277" y="242"/>
                </a:moveTo>
                <a:lnTo>
                  <a:pt x="265" y="249"/>
                </a:lnTo>
                <a:lnTo>
                  <a:pt x="253" y="251"/>
                </a:lnTo>
                <a:lnTo>
                  <a:pt x="255" y="249"/>
                </a:lnTo>
                <a:lnTo>
                  <a:pt x="255" y="248"/>
                </a:lnTo>
                <a:lnTo>
                  <a:pt x="255" y="246"/>
                </a:lnTo>
                <a:lnTo>
                  <a:pt x="283" y="83"/>
                </a:lnTo>
                <a:lnTo>
                  <a:pt x="283" y="81"/>
                </a:lnTo>
                <a:lnTo>
                  <a:pt x="301" y="104"/>
                </a:lnTo>
                <a:lnTo>
                  <a:pt x="312" y="129"/>
                </a:lnTo>
                <a:lnTo>
                  <a:pt x="315" y="159"/>
                </a:lnTo>
                <a:lnTo>
                  <a:pt x="312" y="186"/>
                </a:lnTo>
                <a:lnTo>
                  <a:pt x="304" y="209"/>
                </a:lnTo>
                <a:lnTo>
                  <a:pt x="292" y="228"/>
                </a:lnTo>
                <a:lnTo>
                  <a:pt x="277" y="242"/>
                </a:lnTo>
                <a:close/>
                <a:moveTo>
                  <a:pt x="130" y="219"/>
                </a:moveTo>
                <a:lnTo>
                  <a:pt x="135" y="182"/>
                </a:lnTo>
                <a:lnTo>
                  <a:pt x="145" y="146"/>
                </a:lnTo>
                <a:lnTo>
                  <a:pt x="154" y="129"/>
                </a:lnTo>
                <a:lnTo>
                  <a:pt x="166" y="119"/>
                </a:lnTo>
                <a:lnTo>
                  <a:pt x="180" y="116"/>
                </a:lnTo>
                <a:lnTo>
                  <a:pt x="187" y="117"/>
                </a:lnTo>
                <a:lnTo>
                  <a:pt x="192" y="119"/>
                </a:lnTo>
                <a:lnTo>
                  <a:pt x="196" y="123"/>
                </a:lnTo>
                <a:lnTo>
                  <a:pt x="202" y="135"/>
                </a:lnTo>
                <a:lnTo>
                  <a:pt x="204" y="149"/>
                </a:lnTo>
                <a:lnTo>
                  <a:pt x="201" y="177"/>
                </a:lnTo>
                <a:lnTo>
                  <a:pt x="195" y="209"/>
                </a:lnTo>
                <a:lnTo>
                  <a:pt x="187" y="230"/>
                </a:lnTo>
                <a:lnTo>
                  <a:pt x="181" y="242"/>
                </a:lnTo>
                <a:lnTo>
                  <a:pt x="175" y="248"/>
                </a:lnTo>
                <a:lnTo>
                  <a:pt x="169" y="252"/>
                </a:lnTo>
                <a:lnTo>
                  <a:pt x="163" y="255"/>
                </a:lnTo>
                <a:lnTo>
                  <a:pt x="156" y="257"/>
                </a:lnTo>
                <a:lnTo>
                  <a:pt x="150" y="255"/>
                </a:lnTo>
                <a:lnTo>
                  <a:pt x="145" y="254"/>
                </a:lnTo>
                <a:lnTo>
                  <a:pt x="142" y="251"/>
                </a:lnTo>
                <a:lnTo>
                  <a:pt x="138" y="246"/>
                </a:lnTo>
                <a:lnTo>
                  <a:pt x="133" y="234"/>
                </a:lnTo>
                <a:lnTo>
                  <a:pt x="130" y="219"/>
                </a:lnTo>
                <a:close/>
              </a:path>
            </a:pathLst>
          </a:custGeom>
          <a:solidFill>
            <a:srgbClr val="FFFFFF"/>
          </a:solidFill>
          <a:ln w="0">
            <a:noFill/>
            <a:round/>
            <a:headEnd/>
            <a:tailEnd/>
          </a:ln>
        </p:spPr>
        <p:txBody>
          <a:bodyPr/>
          <a:lstStyle/>
          <a:p>
            <a:pPr eaLnBrk="0" hangingPunct="0"/>
            <a:endParaRPr lang="en-US" altLang="en-US"/>
          </a:p>
        </p:txBody>
      </p:sp>
      <p:grpSp>
        <p:nvGrpSpPr>
          <p:cNvPr id="7" name="Group 334"/>
          <p:cNvGrpSpPr/>
          <p:nvPr/>
        </p:nvGrpSpPr>
        <p:grpSpPr>
          <a:xfrm>
            <a:off x="1836480" y="4758188"/>
            <a:ext cx="418820" cy="541433"/>
            <a:chOff x="190501" y="7938"/>
            <a:chExt cx="2879725" cy="2830512"/>
          </a:xfrm>
          <a:solidFill>
            <a:srgbClr val="FFFFFF"/>
          </a:solidFill>
        </p:grpSpPr>
        <p:sp>
          <p:nvSpPr>
            <p:cNvPr id="123" name="Freeform 5"/>
            <p:cNvSpPr/>
            <p:nvPr/>
          </p:nvSpPr>
          <p:spPr bwMode="auto">
            <a:xfrm>
              <a:off x="484188" y="1584325"/>
              <a:ext cx="1298575" cy="1254125"/>
            </a:xfrm>
            <a:custGeom>
              <a:avLst/>
              <a:gdLst/>
              <a:ahLst/>
              <a:cxnLst>
                <a:cxn ang="0">
                  <a:pos x="43" y="131"/>
                </a:cxn>
                <a:cxn ang="0">
                  <a:pos x="43" y="83"/>
                </a:cxn>
                <a:cxn ang="0">
                  <a:pos x="78" y="41"/>
                </a:cxn>
                <a:cxn ang="0">
                  <a:pos x="92" y="86"/>
                </a:cxn>
                <a:cxn ang="0">
                  <a:pos x="90" y="26"/>
                </a:cxn>
                <a:cxn ang="0">
                  <a:pos x="156" y="34"/>
                </a:cxn>
                <a:cxn ang="0">
                  <a:pos x="173" y="5"/>
                </a:cxn>
                <a:cxn ang="0">
                  <a:pos x="211" y="0"/>
                </a:cxn>
                <a:cxn ang="0">
                  <a:pos x="206" y="24"/>
                </a:cxn>
                <a:cxn ang="0">
                  <a:pos x="258" y="31"/>
                </a:cxn>
                <a:cxn ang="0">
                  <a:pos x="261" y="48"/>
                </a:cxn>
                <a:cxn ang="0">
                  <a:pos x="301" y="67"/>
                </a:cxn>
                <a:cxn ang="0">
                  <a:pos x="351" y="36"/>
                </a:cxn>
                <a:cxn ang="0">
                  <a:pos x="386" y="43"/>
                </a:cxn>
                <a:cxn ang="0">
                  <a:pos x="429" y="95"/>
                </a:cxn>
                <a:cxn ang="0">
                  <a:pos x="408" y="138"/>
                </a:cxn>
                <a:cxn ang="0">
                  <a:pos x="448" y="119"/>
                </a:cxn>
                <a:cxn ang="0">
                  <a:pos x="474" y="150"/>
                </a:cxn>
                <a:cxn ang="0">
                  <a:pos x="498" y="105"/>
                </a:cxn>
                <a:cxn ang="0">
                  <a:pos x="543" y="100"/>
                </a:cxn>
                <a:cxn ang="0">
                  <a:pos x="552" y="136"/>
                </a:cxn>
                <a:cxn ang="0">
                  <a:pos x="579" y="105"/>
                </a:cxn>
                <a:cxn ang="0">
                  <a:pos x="647" y="76"/>
                </a:cxn>
                <a:cxn ang="0">
                  <a:pos x="692" y="100"/>
                </a:cxn>
                <a:cxn ang="0">
                  <a:pos x="747" y="102"/>
                </a:cxn>
                <a:cxn ang="0">
                  <a:pos x="768" y="159"/>
                </a:cxn>
                <a:cxn ang="0">
                  <a:pos x="733" y="247"/>
                </a:cxn>
                <a:cxn ang="0">
                  <a:pos x="780" y="363"/>
                </a:cxn>
                <a:cxn ang="0">
                  <a:pos x="766" y="404"/>
                </a:cxn>
                <a:cxn ang="0">
                  <a:pos x="697" y="482"/>
                </a:cxn>
                <a:cxn ang="0">
                  <a:pos x="723" y="517"/>
                </a:cxn>
                <a:cxn ang="0">
                  <a:pos x="726" y="555"/>
                </a:cxn>
                <a:cxn ang="0">
                  <a:pos x="707" y="589"/>
                </a:cxn>
                <a:cxn ang="0">
                  <a:pos x="718" y="610"/>
                </a:cxn>
                <a:cxn ang="0">
                  <a:pos x="657" y="624"/>
                </a:cxn>
                <a:cxn ang="0">
                  <a:pos x="718" y="646"/>
                </a:cxn>
                <a:cxn ang="0">
                  <a:pos x="697" y="667"/>
                </a:cxn>
                <a:cxn ang="0">
                  <a:pos x="645" y="643"/>
                </a:cxn>
                <a:cxn ang="0">
                  <a:pos x="557" y="605"/>
                </a:cxn>
                <a:cxn ang="0">
                  <a:pos x="519" y="548"/>
                </a:cxn>
                <a:cxn ang="0">
                  <a:pos x="548" y="610"/>
                </a:cxn>
                <a:cxn ang="0">
                  <a:pos x="645" y="686"/>
                </a:cxn>
                <a:cxn ang="0">
                  <a:pos x="747" y="733"/>
                </a:cxn>
                <a:cxn ang="0">
                  <a:pos x="766" y="769"/>
                </a:cxn>
                <a:cxn ang="0">
                  <a:pos x="818" y="769"/>
                </a:cxn>
                <a:cxn ang="0">
                  <a:pos x="747" y="790"/>
                </a:cxn>
                <a:cxn ang="0">
                  <a:pos x="586" y="733"/>
                </a:cxn>
                <a:cxn ang="0">
                  <a:pos x="422" y="589"/>
                </a:cxn>
                <a:cxn ang="0">
                  <a:pos x="367" y="510"/>
                </a:cxn>
                <a:cxn ang="0">
                  <a:pos x="263" y="487"/>
                </a:cxn>
                <a:cxn ang="0">
                  <a:pos x="107" y="373"/>
                </a:cxn>
                <a:cxn ang="0">
                  <a:pos x="97" y="335"/>
                </a:cxn>
                <a:cxn ang="0">
                  <a:pos x="71" y="304"/>
                </a:cxn>
                <a:cxn ang="0">
                  <a:pos x="64" y="190"/>
                </a:cxn>
                <a:cxn ang="0">
                  <a:pos x="0" y="114"/>
                </a:cxn>
                <a:cxn ang="0">
                  <a:pos x="43" y="131"/>
                </a:cxn>
              </a:cxnLst>
              <a:rect l="0" t="0" r="r" b="b"/>
              <a:pathLst>
                <a:path w="818" h="790">
                  <a:moveTo>
                    <a:pt x="43" y="131"/>
                  </a:moveTo>
                  <a:lnTo>
                    <a:pt x="43" y="83"/>
                  </a:lnTo>
                  <a:lnTo>
                    <a:pt x="78" y="41"/>
                  </a:lnTo>
                  <a:lnTo>
                    <a:pt x="92" y="86"/>
                  </a:lnTo>
                  <a:lnTo>
                    <a:pt x="90" y="26"/>
                  </a:lnTo>
                  <a:lnTo>
                    <a:pt x="156" y="34"/>
                  </a:lnTo>
                  <a:lnTo>
                    <a:pt x="173" y="5"/>
                  </a:lnTo>
                  <a:lnTo>
                    <a:pt x="211" y="0"/>
                  </a:lnTo>
                  <a:lnTo>
                    <a:pt x="206" y="24"/>
                  </a:lnTo>
                  <a:lnTo>
                    <a:pt x="258" y="31"/>
                  </a:lnTo>
                  <a:lnTo>
                    <a:pt x="261" y="48"/>
                  </a:lnTo>
                  <a:lnTo>
                    <a:pt x="301" y="67"/>
                  </a:lnTo>
                  <a:lnTo>
                    <a:pt x="351" y="36"/>
                  </a:lnTo>
                  <a:lnTo>
                    <a:pt x="386" y="43"/>
                  </a:lnTo>
                  <a:lnTo>
                    <a:pt x="429" y="95"/>
                  </a:lnTo>
                  <a:lnTo>
                    <a:pt x="408" y="138"/>
                  </a:lnTo>
                  <a:lnTo>
                    <a:pt x="448" y="119"/>
                  </a:lnTo>
                  <a:lnTo>
                    <a:pt x="474" y="150"/>
                  </a:lnTo>
                  <a:lnTo>
                    <a:pt x="498" y="105"/>
                  </a:lnTo>
                  <a:lnTo>
                    <a:pt x="543" y="100"/>
                  </a:lnTo>
                  <a:lnTo>
                    <a:pt x="552" y="136"/>
                  </a:lnTo>
                  <a:lnTo>
                    <a:pt x="579" y="105"/>
                  </a:lnTo>
                  <a:lnTo>
                    <a:pt x="647" y="76"/>
                  </a:lnTo>
                  <a:lnTo>
                    <a:pt x="692" y="100"/>
                  </a:lnTo>
                  <a:lnTo>
                    <a:pt x="747" y="102"/>
                  </a:lnTo>
                  <a:lnTo>
                    <a:pt x="768" y="159"/>
                  </a:lnTo>
                  <a:lnTo>
                    <a:pt x="733" y="247"/>
                  </a:lnTo>
                  <a:lnTo>
                    <a:pt x="780" y="363"/>
                  </a:lnTo>
                  <a:lnTo>
                    <a:pt x="766" y="404"/>
                  </a:lnTo>
                  <a:lnTo>
                    <a:pt x="697" y="482"/>
                  </a:lnTo>
                  <a:lnTo>
                    <a:pt x="723" y="517"/>
                  </a:lnTo>
                  <a:lnTo>
                    <a:pt x="726" y="555"/>
                  </a:lnTo>
                  <a:lnTo>
                    <a:pt x="707" y="589"/>
                  </a:lnTo>
                  <a:lnTo>
                    <a:pt x="718" y="610"/>
                  </a:lnTo>
                  <a:lnTo>
                    <a:pt x="657" y="624"/>
                  </a:lnTo>
                  <a:lnTo>
                    <a:pt x="718" y="646"/>
                  </a:lnTo>
                  <a:lnTo>
                    <a:pt x="697" y="667"/>
                  </a:lnTo>
                  <a:lnTo>
                    <a:pt x="645" y="643"/>
                  </a:lnTo>
                  <a:lnTo>
                    <a:pt x="557" y="605"/>
                  </a:lnTo>
                  <a:lnTo>
                    <a:pt x="519" y="548"/>
                  </a:lnTo>
                  <a:lnTo>
                    <a:pt x="548" y="610"/>
                  </a:lnTo>
                  <a:lnTo>
                    <a:pt x="645" y="686"/>
                  </a:lnTo>
                  <a:lnTo>
                    <a:pt x="747" y="733"/>
                  </a:lnTo>
                  <a:lnTo>
                    <a:pt x="766" y="769"/>
                  </a:lnTo>
                  <a:lnTo>
                    <a:pt x="818" y="769"/>
                  </a:lnTo>
                  <a:lnTo>
                    <a:pt x="747" y="790"/>
                  </a:lnTo>
                  <a:lnTo>
                    <a:pt x="586" y="733"/>
                  </a:lnTo>
                  <a:lnTo>
                    <a:pt x="422" y="589"/>
                  </a:lnTo>
                  <a:lnTo>
                    <a:pt x="367" y="510"/>
                  </a:lnTo>
                  <a:lnTo>
                    <a:pt x="263" y="487"/>
                  </a:lnTo>
                  <a:lnTo>
                    <a:pt x="107" y="373"/>
                  </a:lnTo>
                  <a:lnTo>
                    <a:pt x="97" y="335"/>
                  </a:lnTo>
                  <a:lnTo>
                    <a:pt x="71" y="304"/>
                  </a:lnTo>
                  <a:lnTo>
                    <a:pt x="64" y="190"/>
                  </a:lnTo>
                  <a:lnTo>
                    <a:pt x="0" y="114"/>
                  </a:lnTo>
                  <a:lnTo>
                    <a:pt x="43" y="131"/>
                  </a:lnTo>
                  <a:close/>
                </a:path>
              </a:pathLst>
            </a:custGeom>
            <a:grpFill/>
            <a:ln w="9525">
              <a:noFill/>
              <a:round/>
            </a:ln>
          </p:spPr>
          <p:txBody>
            <a:bodyPr/>
            <a:lstStyle/>
            <a:p>
              <a:pPr fontAlgn="auto">
                <a:spcBef>
                  <a:spcPts val="0"/>
                </a:spcBef>
                <a:spcAft>
                  <a:spcPts val="0"/>
                </a:spcAft>
                <a:buFontTx/>
                <a:buNone/>
                <a:defRPr/>
              </a:pPr>
              <a:endParaRPr lang="en-US">
                <a:latin typeface="+mn-lt"/>
              </a:endParaRPr>
            </a:p>
          </p:txBody>
        </p:sp>
        <p:sp>
          <p:nvSpPr>
            <p:cNvPr id="124" name="Freeform 6"/>
            <p:cNvSpPr/>
            <p:nvPr/>
          </p:nvSpPr>
          <p:spPr bwMode="auto">
            <a:xfrm>
              <a:off x="1357313" y="7938"/>
              <a:ext cx="1712913" cy="1809750"/>
            </a:xfrm>
            <a:custGeom>
              <a:avLst/>
              <a:gdLst/>
              <a:ahLst/>
              <a:cxnLst>
                <a:cxn ang="0">
                  <a:pos x="7" y="22"/>
                </a:cxn>
                <a:cxn ang="0">
                  <a:pos x="42" y="20"/>
                </a:cxn>
                <a:cxn ang="0">
                  <a:pos x="52" y="42"/>
                </a:cxn>
                <a:cxn ang="0">
                  <a:pos x="0" y="36"/>
                </a:cxn>
                <a:cxn ang="0">
                  <a:pos x="20" y="55"/>
                </a:cxn>
                <a:cxn ang="0">
                  <a:pos x="41" y="51"/>
                </a:cxn>
                <a:cxn ang="0">
                  <a:pos x="83" y="55"/>
                </a:cxn>
                <a:cxn ang="0">
                  <a:pos x="67" y="82"/>
                </a:cxn>
                <a:cxn ang="0">
                  <a:pos x="83" y="97"/>
                </a:cxn>
                <a:cxn ang="0">
                  <a:pos x="114" y="76"/>
                </a:cxn>
                <a:cxn ang="0">
                  <a:pos x="120" y="39"/>
                </a:cxn>
                <a:cxn ang="0">
                  <a:pos x="177" y="59"/>
                </a:cxn>
                <a:cxn ang="0">
                  <a:pos x="196" y="49"/>
                </a:cxn>
                <a:cxn ang="0">
                  <a:pos x="211" y="49"/>
                </a:cxn>
                <a:cxn ang="0">
                  <a:pos x="248" y="66"/>
                </a:cxn>
                <a:cxn ang="0">
                  <a:pos x="227" y="78"/>
                </a:cxn>
                <a:cxn ang="0">
                  <a:pos x="174" y="68"/>
                </a:cxn>
                <a:cxn ang="0">
                  <a:pos x="126" y="77"/>
                </a:cxn>
                <a:cxn ang="0">
                  <a:pos x="99" y="101"/>
                </a:cxn>
                <a:cxn ang="0">
                  <a:pos x="114" y="137"/>
                </a:cxn>
                <a:cxn ang="0">
                  <a:pos x="97" y="165"/>
                </a:cxn>
                <a:cxn ang="0">
                  <a:pos x="98" y="199"/>
                </a:cxn>
                <a:cxn ang="0">
                  <a:pos x="129" y="231"/>
                </a:cxn>
                <a:cxn ang="0">
                  <a:pos x="141" y="262"/>
                </a:cxn>
                <a:cxn ang="0">
                  <a:pos x="180" y="274"/>
                </a:cxn>
                <a:cxn ang="0">
                  <a:pos x="232" y="285"/>
                </a:cxn>
                <a:cxn ang="0">
                  <a:pos x="245" y="266"/>
                </a:cxn>
                <a:cxn ang="0">
                  <a:pos x="267" y="253"/>
                </a:cxn>
                <a:cxn ang="0">
                  <a:pos x="271" y="245"/>
                </a:cxn>
                <a:cxn ang="0">
                  <a:pos x="301" y="246"/>
                </a:cxn>
                <a:cxn ang="0">
                  <a:pos x="326" y="248"/>
                </a:cxn>
                <a:cxn ang="0">
                  <a:pos x="360" y="294"/>
                </a:cxn>
                <a:cxn ang="0">
                  <a:pos x="380" y="384"/>
                </a:cxn>
                <a:cxn ang="0">
                  <a:pos x="409" y="481"/>
                </a:cxn>
                <a:cxn ang="0">
                  <a:pos x="418" y="259"/>
                </a:cxn>
              </a:cxnLst>
              <a:rect l="0" t="0" r="r" b="b"/>
              <a:pathLst>
                <a:path w="455" h="481">
                  <a:moveTo>
                    <a:pt x="21" y="12"/>
                  </a:moveTo>
                  <a:cubicBezTo>
                    <a:pt x="7" y="22"/>
                    <a:pt x="7" y="22"/>
                    <a:pt x="7" y="22"/>
                  </a:cubicBezTo>
                  <a:cubicBezTo>
                    <a:pt x="29" y="25"/>
                    <a:pt x="29" y="25"/>
                    <a:pt x="29" y="25"/>
                  </a:cubicBezTo>
                  <a:cubicBezTo>
                    <a:pt x="42" y="20"/>
                    <a:pt x="42" y="20"/>
                    <a:pt x="42" y="20"/>
                  </a:cubicBezTo>
                  <a:cubicBezTo>
                    <a:pt x="65" y="24"/>
                    <a:pt x="65" y="24"/>
                    <a:pt x="65" y="24"/>
                  </a:cubicBezTo>
                  <a:cubicBezTo>
                    <a:pt x="52" y="42"/>
                    <a:pt x="52" y="42"/>
                    <a:pt x="52" y="42"/>
                  </a:cubicBezTo>
                  <a:cubicBezTo>
                    <a:pt x="26" y="37"/>
                    <a:pt x="26" y="37"/>
                    <a:pt x="26" y="37"/>
                  </a:cubicBezTo>
                  <a:cubicBezTo>
                    <a:pt x="0" y="36"/>
                    <a:pt x="0" y="36"/>
                    <a:pt x="0" y="36"/>
                  </a:cubicBezTo>
                  <a:cubicBezTo>
                    <a:pt x="1" y="47"/>
                    <a:pt x="1" y="47"/>
                    <a:pt x="1" y="47"/>
                  </a:cubicBezTo>
                  <a:cubicBezTo>
                    <a:pt x="20" y="55"/>
                    <a:pt x="20" y="55"/>
                    <a:pt x="20" y="55"/>
                  </a:cubicBezTo>
                  <a:cubicBezTo>
                    <a:pt x="30" y="48"/>
                    <a:pt x="30" y="48"/>
                    <a:pt x="30" y="48"/>
                  </a:cubicBezTo>
                  <a:cubicBezTo>
                    <a:pt x="41" y="51"/>
                    <a:pt x="41" y="51"/>
                    <a:pt x="41" y="51"/>
                  </a:cubicBezTo>
                  <a:cubicBezTo>
                    <a:pt x="59" y="42"/>
                    <a:pt x="59" y="42"/>
                    <a:pt x="59" y="42"/>
                  </a:cubicBezTo>
                  <a:cubicBezTo>
                    <a:pt x="83" y="55"/>
                    <a:pt x="83" y="55"/>
                    <a:pt x="83" y="55"/>
                  </a:cubicBezTo>
                  <a:cubicBezTo>
                    <a:pt x="52" y="74"/>
                    <a:pt x="52" y="74"/>
                    <a:pt x="52" y="74"/>
                  </a:cubicBezTo>
                  <a:cubicBezTo>
                    <a:pt x="67" y="82"/>
                    <a:pt x="67" y="82"/>
                    <a:pt x="67" y="82"/>
                  </a:cubicBezTo>
                  <a:cubicBezTo>
                    <a:pt x="67" y="90"/>
                    <a:pt x="67" y="90"/>
                    <a:pt x="67" y="90"/>
                  </a:cubicBezTo>
                  <a:cubicBezTo>
                    <a:pt x="83" y="97"/>
                    <a:pt x="83" y="97"/>
                    <a:pt x="83" y="97"/>
                  </a:cubicBezTo>
                  <a:cubicBezTo>
                    <a:pt x="106" y="91"/>
                    <a:pt x="106" y="91"/>
                    <a:pt x="106" y="91"/>
                  </a:cubicBezTo>
                  <a:cubicBezTo>
                    <a:pt x="114" y="76"/>
                    <a:pt x="114" y="76"/>
                    <a:pt x="114" y="76"/>
                  </a:cubicBezTo>
                  <a:cubicBezTo>
                    <a:pt x="99" y="58"/>
                    <a:pt x="99" y="58"/>
                    <a:pt x="99" y="58"/>
                  </a:cubicBezTo>
                  <a:cubicBezTo>
                    <a:pt x="120" y="39"/>
                    <a:pt x="120" y="39"/>
                    <a:pt x="120" y="39"/>
                  </a:cubicBezTo>
                  <a:cubicBezTo>
                    <a:pt x="163" y="41"/>
                    <a:pt x="163" y="41"/>
                    <a:pt x="163" y="41"/>
                  </a:cubicBezTo>
                  <a:cubicBezTo>
                    <a:pt x="177" y="59"/>
                    <a:pt x="177" y="59"/>
                    <a:pt x="177" y="59"/>
                  </a:cubicBezTo>
                  <a:cubicBezTo>
                    <a:pt x="177" y="42"/>
                    <a:pt x="177" y="42"/>
                    <a:pt x="177" y="42"/>
                  </a:cubicBezTo>
                  <a:cubicBezTo>
                    <a:pt x="196" y="49"/>
                    <a:pt x="196" y="49"/>
                    <a:pt x="196" y="49"/>
                  </a:cubicBezTo>
                  <a:cubicBezTo>
                    <a:pt x="184" y="36"/>
                    <a:pt x="184" y="36"/>
                    <a:pt x="184" y="36"/>
                  </a:cubicBezTo>
                  <a:cubicBezTo>
                    <a:pt x="211" y="49"/>
                    <a:pt x="211" y="49"/>
                    <a:pt x="211" y="49"/>
                  </a:cubicBezTo>
                  <a:cubicBezTo>
                    <a:pt x="224" y="48"/>
                    <a:pt x="224" y="48"/>
                    <a:pt x="224" y="48"/>
                  </a:cubicBezTo>
                  <a:cubicBezTo>
                    <a:pt x="248" y="66"/>
                    <a:pt x="248" y="66"/>
                    <a:pt x="248" y="66"/>
                  </a:cubicBezTo>
                  <a:cubicBezTo>
                    <a:pt x="220" y="69"/>
                    <a:pt x="220" y="69"/>
                    <a:pt x="220" y="69"/>
                  </a:cubicBezTo>
                  <a:cubicBezTo>
                    <a:pt x="227" y="78"/>
                    <a:pt x="227" y="78"/>
                    <a:pt x="227" y="78"/>
                  </a:cubicBezTo>
                  <a:cubicBezTo>
                    <a:pt x="178" y="78"/>
                    <a:pt x="178" y="78"/>
                    <a:pt x="178" y="78"/>
                  </a:cubicBezTo>
                  <a:cubicBezTo>
                    <a:pt x="174" y="68"/>
                    <a:pt x="174" y="68"/>
                    <a:pt x="174" y="68"/>
                  </a:cubicBezTo>
                  <a:cubicBezTo>
                    <a:pt x="160" y="63"/>
                    <a:pt x="160" y="63"/>
                    <a:pt x="160" y="63"/>
                  </a:cubicBezTo>
                  <a:cubicBezTo>
                    <a:pt x="126" y="77"/>
                    <a:pt x="126" y="77"/>
                    <a:pt x="126" y="77"/>
                  </a:cubicBezTo>
                  <a:cubicBezTo>
                    <a:pt x="127" y="87"/>
                    <a:pt x="127" y="87"/>
                    <a:pt x="127" y="87"/>
                  </a:cubicBezTo>
                  <a:cubicBezTo>
                    <a:pt x="99" y="101"/>
                    <a:pt x="99" y="101"/>
                    <a:pt x="99" y="101"/>
                  </a:cubicBezTo>
                  <a:cubicBezTo>
                    <a:pt x="96" y="116"/>
                    <a:pt x="96" y="116"/>
                    <a:pt x="96" y="116"/>
                  </a:cubicBezTo>
                  <a:cubicBezTo>
                    <a:pt x="114" y="137"/>
                    <a:pt x="114" y="137"/>
                    <a:pt x="114" y="137"/>
                  </a:cubicBezTo>
                  <a:cubicBezTo>
                    <a:pt x="97" y="147"/>
                    <a:pt x="97" y="147"/>
                    <a:pt x="97" y="147"/>
                  </a:cubicBezTo>
                  <a:cubicBezTo>
                    <a:pt x="97" y="165"/>
                    <a:pt x="97" y="165"/>
                    <a:pt x="97" y="165"/>
                  </a:cubicBezTo>
                  <a:cubicBezTo>
                    <a:pt x="105" y="173"/>
                    <a:pt x="105" y="173"/>
                    <a:pt x="105" y="173"/>
                  </a:cubicBezTo>
                  <a:cubicBezTo>
                    <a:pt x="98" y="199"/>
                    <a:pt x="98" y="199"/>
                    <a:pt x="98" y="199"/>
                  </a:cubicBezTo>
                  <a:cubicBezTo>
                    <a:pt x="114" y="209"/>
                    <a:pt x="114" y="209"/>
                    <a:pt x="114" y="209"/>
                  </a:cubicBezTo>
                  <a:cubicBezTo>
                    <a:pt x="129" y="231"/>
                    <a:pt x="129" y="231"/>
                    <a:pt x="129" y="231"/>
                  </a:cubicBezTo>
                  <a:cubicBezTo>
                    <a:pt x="127" y="246"/>
                    <a:pt x="127" y="246"/>
                    <a:pt x="127" y="246"/>
                  </a:cubicBezTo>
                  <a:cubicBezTo>
                    <a:pt x="141" y="262"/>
                    <a:pt x="141" y="262"/>
                    <a:pt x="141" y="262"/>
                  </a:cubicBezTo>
                  <a:cubicBezTo>
                    <a:pt x="157" y="260"/>
                    <a:pt x="157" y="260"/>
                    <a:pt x="157" y="260"/>
                  </a:cubicBezTo>
                  <a:cubicBezTo>
                    <a:pt x="180" y="274"/>
                    <a:pt x="180" y="274"/>
                    <a:pt x="180" y="274"/>
                  </a:cubicBezTo>
                  <a:cubicBezTo>
                    <a:pt x="211" y="282"/>
                    <a:pt x="211" y="282"/>
                    <a:pt x="211" y="282"/>
                  </a:cubicBezTo>
                  <a:cubicBezTo>
                    <a:pt x="232" y="285"/>
                    <a:pt x="232" y="285"/>
                    <a:pt x="232" y="285"/>
                  </a:cubicBezTo>
                  <a:cubicBezTo>
                    <a:pt x="235" y="273"/>
                    <a:pt x="235" y="273"/>
                    <a:pt x="235" y="273"/>
                  </a:cubicBezTo>
                  <a:cubicBezTo>
                    <a:pt x="245" y="266"/>
                    <a:pt x="245" y="266"/>
                    <a:pt x="245" y="266"/>
                  </a:cubicBezTo>
                  <a:cubicBezTo>
                    <a:pt x="261" y="266"/>
                    <a:pt x="261" y="266"/>
                    <a:pt x="261" y="266"/>
                  </a:cubicBezTo>
                  <a:cubicBezTo>
                    <a:pt x="267" y="253"/>
                    <a:pt x="267" y="253"/>
                    <a:pt x="267" y="253"/>
                  </a:cubicBezTo>
                  <a:cubicBezTo>
                    <a:pt x="255" y="233"/>
                    <a:pt x="255" y="233"/>
                    <a:pt x="255" y="233"/>
                  </a:cubicBezTo>
                  <a:cubicBezTo>
                    <a:pt x="271" y="245"/>
                    <a:pt x="271" y="245"/>
                    <a:pt x="271" y="245"/>
                  </a:cubicBezTo>
                  <a:cubicBezTo>
                    <a:pt x="283" y="233"/>
                    <a:pt x="283" y="233"/>
                    <a:pt x="283" y="233"/>
                  </a:cubicBezTo>
                  <a:cubicBezTo>
                    <a:pt x="301" y="246"/>
                    <a:pt x="301" y="246"/>
                    <a:pt x="301" y="246"/>
                  </a:cubicBezTo>
                  <a:cubicBezTo>
                    <a:pt x="310" y="235"/>
                    <a:pt x="310" y="235"/>
                    <a:pt x="310" y="235"/>
                  </a:cubicBezTo>
                  <a:cubicBezTo>
                    <a:pt x="326" y="248"/>
                    <a:pt x="326" y="248"/>
                    <a:pt x="326" y="248"/>
                  </a:cubicBezTo>
                  <a:cubicBezTo>
                    <a:pt x="332" y="282"/>
                    <a:pt x="332" y="282"/>
                    <a:pt x="332" y="282"/>
                  </a:cubicBezTo>
                  <a:cubicBezTo>
                    <a:pt x="360" y="294"/>
                    <a:pt x="360" y="294"/>
                    <a:pt x="360" y="294"/>
                  </a:cubicBezTo>
                  <a:cubicBezTo>
                    <a:pt x="384" y="340"/>
                    <a:pt x="384" y="340"/>
                    <a:pt x="384" y="340"/>
                  </a:cubicBezTo>
                  <a:cubicBezTo>
                    <a:pt x="380" y="384"/>
                    <a:pt x="380" y="384"/>
                    <a:pt x="380" y="384"/>
                  </a:cubicBezTo>
                  <a:cubicBezTo>
                    <a:pt x="400" y="412"/>
                    <a:pt x="400" y="412"/>
                    <a:pt x="400" y="412"/>
                  </a:cubicBezTo>
                  <a:cubicBezTo>
                    <a:pt x="409" y="481"/>
                    <a:pt x="409" y="481"/>
                    <a:pt x="409" y="481"/>
                  </a:cubicBezTo>
                  <a:cubicBezTo>
                    <a:pt x="432" y="456"/>
                    <a:pt x="432" y="456"/>
                    <a:pt x="432" y="456"/>
                  </a:cubicBezTo>
                  <a:cubicBezTo>
                    <a:pt x="432" y="456"/>
                    <a:pt x="455" y="347"/>
                    <a:pt x="418" y="259"/>
                  </a:cubicBezTo>
                  <a:cubicBezTo>
                    <a:pt x="380" y="170"/>
                    <a:pt x="285" y="0"/>
                    <a:pt x="21" y="12"/>
                  </a:cubicBezTo>
                  <a:close/>
                </a:path>
              </a:pathLst>
            </a:custGeom>
            <a:grpFill/>
            <a:ln w="9525">
              <a:noFill/>
              <a:round/>
            </a:ln>
          </p:spPr>
          <p:txBody>
            <a:bodyPr/>
            <a:lstStyle/>
            <a:p>
              <a:pPr fontAlgn="auto">
                <a:spcBef>
                  <a:spcPts val="0"/>
                </a:spcBef>
                <a:spcAft>
                  <a:spcPts val="0"/>
                </a:spcAft>
                <a:buFontTx/>
                <a:buNone/>
                <a:defRPr/>
              </a:pPr>
              <a:endParaRPr lang="en-US">
                <a:latin typeface="+mn-lt"/>
              </a:endParaRPr>
            </a:p>
          </p:txBody>
        </p:sp>
        <p:sp>
          <p:nvSpPr>
            <p:cNvPr id="125" name="Freeform 7"/>
            <p:cNvSpPr/>
            <p:nvPr/>
          </p:nvSpPr>
          <p:spPr bwMode="auto">
            <a:xfrm>
              <a:off x="190501" y="485775"/>
              <a:ext cx="617538" cy="1381125"/>
            </a:xfrm>
            <a:custGeom>
              <a:avLst/>
              <a:gdLst/>
              <a:ahLst/>
              <a:cxnLst>
                <a:cxn ang="0">
                  <a:pos x="76" y="46"/>
                </a:cxn>
                <a:cxn ang="0">
                  <a:pos x="76" y="70"/>
                </a:cxn>
                <a:cxn ang="0">
                  <a:pos x="90" y="38"/>
                </a:cxn>
                <a:cxn ang="0">
                  <a:pos x="102" y="34"/>
                </a:cxn>
                <a:cxn ang="0">
                  <a:pos x="110" y="6"/>
                </a:cxn>
                <a:cxn ang="0">
                  <a:pos x="123" y="4"/>
                </a:cxn>
                <a:cxn ang="0">
                  <a:pos x="124" y="12"/>
                </a:cxn>
                <a:cxn ang="0">
                  <a:pos x="137" y="0"/>
                </a:cxn>
                <a:cxn ang="0">
                  <a:pos x="132" y="19"/>
                </a:cxn>
                <a:cxn ang="0">
                  <a:pos x="146" y="8"/>
                </a:cxn>
                <a:cxn ang="0">
                  <a:pos x="145" y="25"/>
                </a:cxn>
                <a:cxn ang="0">
                  <a:pos x="164" y="32"/>
                </a:cxn>
                <a:cxn ang="0">
                  <a:pos x="147" y="46"/>
                </a:cxn>
                <a:cxn ang="0">
                  <a:pos x="137" y="44"/>
                </a:cxn>
                <a:cxn ang="0">
                  <a:pos x="135" y="32"/>
                </a:cxn>
                <a:cxn ang="0">
                  <a:pos x="111" y="41"/>
                </a:cxn>
                <a:cxn ang="0">
                  <a:pos x="94" y="75"/>
                </a:cxn>
                <a:cxn ang="0">
                  <a:pos x="130" y="52"/>
                </a:cxn>
                <a:cxn ang="0">
                  <a:pos x="135" y="60"/>
                </a:cxn>
                <a:cxn ang="0">
                  <a:pos x="114" y="67"/>
                </a:cxn>
                <a:cxn ang="0">
                  <a:pos x="110" y="82"/>
                </a:cxn>
                <a:cxn ang="0">
                  <a:pos x="100" y="79"/>
                </a:cxn>
                <a:cxn ang="0">
                  <a:pos x="90" y="94"/>
                </a:cxn>
                <a:cxn ang="0">
                  <a:pos x="91" y="106"/>
                </a:cxn>
                <a:cxn ang="0">
                  <a:pos x="74" y="126"/>
                </a:cxn>
                <a:cxn ang="0">
                  <a:pos x="71" y="153"/>
                </a:cxn>
                <a:cxn ang="0">
                  <a:pos x="52" y="185"/>
                </a:cxn>
                <a:cxn ang="0">
                  <a:pos x="58" y="231"/>
                </a:cxn>
                <a:cxn ang="0">
                  <a:pos x="48" y="205"/>
                </a:cxn>
                <a:cxn ang="0">
                  <a:pos x="35" y="205"/>
                </a:cxn>
                <a:cxn ang="0">
                  <a:pos x="20" y="229"/>
                </a:cxn>
                <a:cxn ang="0">
                  <a:pos x="20" y="285"/>
                </a:cxn>
                <a:cxn ang="0">
                  <a:pos x="32" y="310"/>
                </a:cxn>
                <a:cxn ang="0">
                  <a:pos x="36" y="277"/>
                </a:cxn>
                <a:cxn ang="0">
                  <a:pos x="45" y="269"/>
                </a:cxn>
                <a:cxn ang="0">
                  <a:pos x="42" y="310"/>
                </a:cxn>
                <a:cxn ang="0">
                  <a:pos x="61" y="304"/>
                </a:cxn>
                <a:cxn ang="0">
                  <a:pos x="65" y="331"/>
                </a:cxn>
                <a:cxn ang="0">
                  <a:pos x="74" y="350"/>
                </a:cxn>
                <a:cxn ang="0">
                  <a:pos x="92" y="350"/>
                </a:cxn>
                <a:cxn ang="0">
                  <a:pos x="89" y="367"/>
                </a:cxn>
                <a:cxn ang="0">
                  <a:pos x="65" y="351"/>
                </a:cxn>
                <a:cxn ang="0">
                  <a:pos x="50" y="326"/>
                </a:cxn>
                <a:cxn ang="0">
                  <a:pos x="41" y="331"/>
                </a:cxn>
                <a:cxn ang="0">
                  <a:pos x="31" y="320"/>
                </a:cxn>
                <a:cxn ang="0">
                  <a:pos x="27" y="327"/>
                </a:cxn>
                <a:cxn ang="0">
                  <a:pos x="18" y="309"/>
                </a:cxn>
                <a:cxn ang="0">
                  <a:pos x="36" y="132"/>
                </a:cxn>
                <a:cxn ang="0">
                  <a:pos x="76" y="46"/>
                </a:cxn>
              </a:cxnLst>
              <a:rect l="0" t="0" r="r" b="b"/>
              <a:pathLst>
                <a:path w="164" h="367">
                  <a:moveTo>
                    <a:pt x="76" y="46"/>
                  </a:moveTo>
                  <a:cubicBezTo>
                    <a:pt x="76" y="70"/>
                    <a:pt x="76" y="70"/>
                    <a:pt x="76" y="70"/>
                  </a:cubicBezTo>
                  <a:cubicBezTo>
                    <a:pt x="90" y="38"/>
                    <a:pt x="90" y="38"/>
                    <a:pt x="90" y="38"/>
                  </a:cubicBezTo>
                  <a:cubicBezTo>
                    <a:pt x="102" y="34"/>
                    <a:pt x="102" y="34"/>
                    <a:pt x="102" y="34"/>
                  </a:cubicBezTo>
                  <a:cubicBezTo>
                    <a:pt x="110" y="6"/>
                    <a:pt x="110" y="6"/>
                    <a:pt x="110" y="6"/>
                  </a:cubicBezTo>
                  <a:cubicBezTo>
                    <a:pt x="123" y="4"/>
                    <a:pt x="123" y="4"/>
                    <a:pt x="123" y="4"/>
                  </a:cubicBezTo>
                  <a:cubicBezTo>
                    <a:pt x="124" y="12"/>
                    <a:pt x="124" y="12"/>
                    <a:pt x="124" y="12"/>
                  </a:cubicBezTo>
                  <a:cubicBezTo>
                    <a:pt x="137" y="0"/>
                    <a:pt x="137" y="0"/>
                    <a:pt x="137" y="0"/>
                  </a:cubicBezTo>
                  <a:cubicBezTo>
                    <a:pt x="132" y="19"/>
                    <a:pt x="132" y="19"/>
                    <a:pt x="132" y="19"/>
                  </a:cubicBezTo>
                  <a:cubicBezTo>
                    <a:pt x="146" y="8"/>
                    <a:pt x="146" y="8"/>
                    <a:pt x="146" y="8"/>
                  </a:cubicBezTo>
                  <a:cubicBezTo>
                    <a:pt x="145" y="25"/>
                    <a:pt x="145" y="25"/>
                    <a:pt x="145" y="25"/>
                  </a:cubicBezTo>
                  <a:cubicBezTo>
                    <a:pt x="164" y="32"/>
                    <a:pt x="164" y="32"/>
                    <a:pt x="164" y="32"/>
                  </a:cubicBezTo>
                  <a:cubicBezTo>
                    <a:pt x="147" y="46"/>
                    <a:pt x="147" y="46"/>
                    <a:pt x="147" y="46"/>
                  </a:cubicBezTo>
                  <a:cubicBezTo>
                    <a:pt x="137" y="44"/>
                    <a:pt x="137" y="44"/>
                    <a:pt x="137" y="44"/>
                  </a:cubicBezTo>
                  <a:cubicBezTo>
                    <a:pt x="135" y="32"/>
                    <a:pt x="135" y="32"/>
                    <a:pt x="135" y="32"/>
                  </a:cubicBezTo>
                  <a:cubicBezTo>
                    <a:pt x="111" y="41"/>
                    <a:pt x="111" y="41"/>
                    <a:pt x="111" y="41"/>
                  </a:cubicBezTo>
                  <a:cubicBezTo>
                    <a:pt x="94" y="75"/>
                    <a:pt x="94" y="75"/>
                    <a:pt x="94" y="75"/>
                  </a:cubicBezTo>
                  <a:cubicBezTo>
                    <a:pt x="130" y="52"/>
                    <a:pt x="130" y="52"/>
                    <a:pt x="130" y="52"/>
                  </a:cubicBezTo>
                  <a:cubicBezTo>
                    <a:pt x="135" y="60"/>
                    <a:pt x="135" y="60"/>
                    <a:pt x="135" y="60"/>
                  </a:cubicBezTo>
                  <a:cubicBezTo>
                    <a:pt x="114" y="67"/>
                    <a:pt x="114" y="67"/>
                    <a:pt x="114" y="67"/>
                  </a:cubicBezTo>
                  <a:cubicBezTo>
                    <a:pt x="110" y="82"/>
                    <a:pt x="110" y="82"/>
                    <a:pt x="110" y="82"/>
                  </a:cubicBezTo>
                  <a:cubicBezTo>
                    <a:pt x="100" y="79"/>
                    <a:pt x="100" y="79"/>
                    <a:pt x="100" y="79"/>
                  </a:cubicBezTo>
                  <a:cubicBezTo>
                    <a:pt x="90" y="94"/>
                    <a:pt x="90" y="94"/>
                    <a:pt x="90" y="94"/>
                  </a:cubicBezTo>
                  <a:cubicBezTo>
                    <a:pt x="91" y="106"/>
                    <a:pt x="91" y="106"/>
                    <a:pt x="91" y="106"/>
                  </a:cubicBezTo>
                  <a:cubicBezTo>
                    <a:pt x="74" y="126"/>
                    <a:pt x="74" y="126"/>
                    <a:pt x="74" y="126"/>
                  </a:cubicBezTo>
                  <a:cubicBezTo>
                    <a:pt x="71" y="153"/>
                    <a:pt x="71" y="153"/>
                    <a:pt x="71" y="153"/>
                  </a:cubicBezTo>
                  <a:cubicBezTo>
                    <a:pt x="52" y="185"/>
                    <a:pt x="52" y="185"/>
                    <a:pt x="52" y="185"/>
                  </a:cubicBezTo>
                  <a:cubicBezTo>
                    <a:pt x="58" y="231"/>
                    <a:pt x="58" y="231"/>
                    <a:pt x="58" y="231"/>
                  </a:cubicBezTo>
                  <a:cubicBezTo>
                    <a:pt x="48" y="205"/>
                    <a:pt x="48" y="205"/>
                    <a:pt x="48" y="205"/>
                  </a:cubicBezTo>
                  <a:cubicBezTo>
                    <a:pt x="35" y="205"/>
                    <a:pt x="35" y="205"/>
                    <a:pt x="35" y="205"/>
                  </a:cubicBezTo>
                  <a:cubicBezTo>
                    <a:pt x="20" y="229"/>
                    <a:pt x="20" y="229"/>
                    <a:pt x="20" y="229"/>
                  </a:cubicBezTo>
                  <a:cubicBezTo>
                    <a:pt x="20" y="285"/>
                    <a:pt x="20" y="285"/>
                    <a:pt x="20" y="285"/>
                  </a:cubicBezTo>
                  <a:cubicBezTo>
                    <a:pt x="32" y="310"/>
                    <a:pt x="32" y="310"/>
                    <a:pt x="32" y="310"/>
                  </a:cubicBezTo>
                  <a:cubicBezTo>
                    <a:pt x="36" y="277"/>
                    <a:pt x="36" y="277"/>
                    <a:pt x="36" y="277"/>
                  </a:cubicBezTo>
                  <a:cubicBezTo>
                    <a:pt x="45" y="269"/>
                    <a:pt x="45" y="269"/>
                    <a:pt x="45" y="269"/>
                  </a:cubicBezTo>
                  <a:cubicBezTo>
                    <a:pt x="42" y="310"/>
                    <a:pt x="42" y="310"/>
                    <a:pt x="42" y="310"/>
                  </a:cubicBezTo>
                  <a:cubicBezTo>
                    <a:pt x="61" y="304"/>
                    <a:pt x="61" y="304"/>
                    <a:pt x="61" y="304"/>
                  </a:cubicBezTo>
                  <a:cubicBezTo>
                    <a:pt x="65" y="331"/>
                    <a:pt x="65" y="331"/>
                    <a:pt x="65" y="331"/>
                  </a:cubicBezTo>
                  <a:cubicBezTo>
                    <a:pt x="74" y="350"/>
                    <a:pt x="74" y="350"/>
                    <a:pt x="74" y="350"/>
                  </a:cubicBezTo>
                  <a:cubicBezTo>
                    <a:pt x="92" y="350"/>
                    <a:pt x="92" y="350"/>
                    <a:pt x="92" y="350"/>
                  </a:cubicBezTo>
                  <a:cubicBezTo>
                    <a:pt x="89" y="367"/>
                    <a:pt x="89" y="367"/>
                    <a:pt x="89" y="367"/>
                  </a:cubicBezTo>
                  <a:cubicBezTo>
                    <a:pt x="65" y="351"/>
                    <a:pt x="65" y="351"/>
                    <a:pt x="65" y="351"/>
                  </a:cubicBezTo>
                  <a:cubicBezTo>
                    <a:pt x="50" y="326"/>
                    <a:pt x="50" y="326"/>
                    <a:pt x="50" y="326"/>
                  </a:cubicBezTo>
                  <a:cubicBezTo>
                    <a:pt x="41" y="331"/>
                    <a:pt x="41" y="331"/>
                    <a:pt x="41" y="331"/>
                  </a:cubicBezTo>
                  <a:cubicBezTo>
                    <a:pt x="31" y="320"/>
                    <a:pt x="31" y="320"/>
                    <a:pt x="31" y="320"/>
                  </a:cubicBezTo>
                  <a:cubicBezTo>
                    <a:pt x="27" y="327"/>
                    <a:pt x="27" y="327"/>
                    <a:pt x="27" y="327"/>
                  </a:cubicBezTo>
                  <a:cubicBezTo>
                    <a:pt x="18" y="309"/>
                    <a:pt x="18" y="309"/>
                    <a:pt x="18" y="309"/>
                  </a:cubicBezTo>
                  <a:cubicBezTo>
                    <a:pt x="18" y="309"/>
                    <a:pt x="0" y="209"/>
                    <a:pt x="36" y="132"/>
                  </a:cubicBezTo>
                  <a:cubicBezTo>
                    <a:pt x="71" y="55"/>
                    <a:pt x="53" y="83"/>
                    <a:pt x="76" y="46"/>
                  </a:cubicBezTo>
                  <a:close/>
                </a:path>
              </a:pathLst>
            </a:custGeom>
            <a:grpFill/>
            <a:ln w="9525">
              <a:noFill/>
              <a:round/>
            </a:ln>
          </p:spPr>
          <p:txBody>
            <a:bodyPr/>
            <a:lstStyle/>
            <a:p>
              <a:pPr fontAlgn="auto">
                <a:spcBef>
                  <a:spcPts val="0"/>
                </a:spcBef>
                <a:spcAft>
                  <a:spcPts val="0"/>
                </a:spcAft>
                <a:buFontTx/>
                <a:buNone/>
                <a:defRPr/>
              </a:pPr>
              <a:endParaRPr lang="en-US">
                <a:latin typeface="+mn-lt"/>
              </a:endParaRPr>
            </a:p>
          </p:txBody>
        </p:sp>
        <p:sp>
          <p:nvSpPr>
            <p:cNvPr id="126" name="Freeform 8"/>
            <p:cNvSpPr/>
            <p:nvPr/>
          </p:nvSpPr>
          <p:spPr bwMode="auto">
            <a:xfrm>
              <a:off x="363538" y="1397000"/>
              <a:ext cx="142875" cy="101600"/>
            </a:xfrm>
            <a:custGeom>
              <a:avLst/>
              <a:gdLst/>
              <a:ahLst/>
              <a:cxnLst>
                <a:cxn ang="0">
                  <a:pos x="19" y="7"/>
                </a:cxn>
                <a:cxn ang="0">
                  <a:pos x="0" y="19"/>
                </a:cxn>
                <a:cxn ang="0">
                  <a:pos x="0" y="64"/>
                </a:cxn>
                <a:cxn ang="0">
                  <a:pos x="10" y="64"/>
                </a:cxn>
                <a:cxn ang="0">
                  <a:pos x="12" y="35"/>
                </a:cxn>
                <a:cxn ang="0">
                  <a:pos x="52" y="43"/>
                </a:cxn>
                <a:cxn ang="0">
                  <a:pos x="40" y="64"/>
                </a:cxn>
                <a:cxn ang="0">
                  <a:pos x="90" y="54"/>
                </a:cxn>
                <a:cxn ang="0">
                  <a:pos x="90" y="26"/>
                </a:cxn>
                <a:cxn ang="0">
                  <a:pos x="59" y="7"/>
                </a:cxn>
                <a:cxn ang="0">
                  <a:pos x="31" y="0"/>
                </a:cxn>
                <a:cxn ang="0">
                  <a:pos x="19" y="7"/>
                </a:cxn>
              </a:cxnLst>
              <a:rect l="0" t="0" r="r" b="b"/>
              <a:pathLst>
                <a:path w="90" h="64">
                  <a:moveTo>
                    <a:pt x="19" y="7"/>
                  </a:moveTo>
                  <a:lnTo>
                    <a:pt x="0" y="19"/>
                  </a:lnTo>
                  <a:lnTo>
                    <a:pt x="0" y="64"/>
                  </a:lnTo>
                  <a:lnTo>
                    <a:pt x="10" y="64"/>
                  </a:lnTo>
                  <a:lnTo>
                    <a:pt x="12" y="35"/>
                  </a:lnTo>
                  <a:lnTo>
                    <a:pt x="52" y="43"/>
                  </a:lnTo>
                  <a:lnTo>
                    <a:pt x="40" y="64"/>
                  </a:lnTo>
                  <a:lnTo>
                    <a:pt x="90" y="54"/>
                  </a:lnTo>
                  <a:lnTo>
                    <a:pt x="90" y="26"/>
                  </a:lnTo>
                  <a:lnTo>
                    <a:pt x="59" y="7"/>
                  </a:lnTo>
                  <a:lnTo>
                    <a:pt x="31" y="0"/>
                  </a:lnTo>
                  <a:lnTo>
                    <a:pt x="19" y="7"/>
                  </a:lnTo>
                  <a:close/>
                </a:path>
              </a:pathLst>
            </a:custGeom>
            <a:grpFill/>
            <a:ln w="9525">
              <a:noFill/>
              <a:round/>
            </a:ln>
          </p:spPr>
          <p:txBody>
            <a:bodyPr/>
            <a:lstStyle/>
            <a:p>
              <a:pPr fontAlgn="auto">
                <a:spcBef>
                  <a:spcPts val="0"/>
                </a:spcBef>
                <a:spcAft>
                  <a:spcPts val="0"/>
                </a:spcAft>
                <a:buFontTx/>
                <a:buNone/>
                <a:defRPr/>
              </a:pPr>
              <a:endParaRPr lang="en-US">
                <a:latin typeface="+mn-lt"/>
              </a:endParaRPr>
            </a:p>
          </p:txBody>
        </p:sp>
        <p:sp>
          <p:nvSpPr>
            <p:cNvPr id="127" name="Freeform 9"/>
            <p:cNvSpPr/>
            <p:nvPr/>
          </p:nvSpPr>
          <p:spPr bwMode="auto">
            <a:xfrm>
              <a:off x="528638" y="1411288"/>
              <a:ext cx="84138" cy="106363"/>
            </a:xfrm>
            <a:custGeom>
              <a:avLst/>
              <a:gdLst/>
              <a:ahLst/>
              <a:cxnLst>
                <a:cxn ang="0">
                  <a:pos x="27" y="0"/>
                </a:cxn>
                <a:cxn ang="0">
                  <a:pos x="0" y="17"/>
                </a:cxn>
                <a:cxn ang="0">
                  <a:pos x="0" y="67"/>
                </a:cxn>
                <a:cxn ang="0">
                  <a:pos x="15" y="50"/>
                </a:cxn>
                <a:cxn ang="0">
                  <a:pos x="43" y="50"/>
                </a:cxn>
                <a:cxn ang="0">
                  <a:pos x="53" y="12"/>
                </a:cxn>
                <a:cxn ang="0">
                  <a:pos x="27" y="0"/>
                </a:cxn>
              </a:cxnLst>
              <a:rect l="0" t="0" r="r" b="b"/>
              <a:pathLst>
                <a:path w="53" h="67">
                  <a:moveTo>
                    <a:pt x="27" y="0"/>
                  </a:moveTo>
                  <a:lnTo>
                    <a:pt x="0" y="17"/>
                  </a:lnTo>
                  <a:lnTo>
                    <a:pt x="0" y="67"/>
                  </a:lnTo>
                  <a:lnTo>
                    <a:pt x="15" y="50"/>
                  </a:lnTo>
                  <a:lnTo>
                    <a:pt x="43" y="50"/>
                  </a:lnTo>
                  <a:lnTo>
                    <a:pt x="53" y="12"/>
                  </a:lnTo>
                  <a:lnTo>
                    <a:pt x="27" y="0"/>
                  </a:lnTo>
                  <a:close/>
                </a:path>
              </a:pathLst>
            </a:custGeom>
            <a:grpFill/>
            <a:ln w="9525">
              <a:noFill/>
              <a:round/>
            </a:ln>
          </p:spPr>
          <p:txBody>
            <a:bodyPr/>
            <a:lstStyle/>
            <a:p>
              <a:pPr fontAlgn="auto">
                <a:spcBef>
                  <a:spcPts val="0"/>
                </a:spcBef>
                <a:spcAft>
                  <a:spcPts val="0"/>
                </a:spcAft>
                <a:buFontTx/>
                <a:buNone/>
                <a:defRPr/>
              </a:pPr>
              <a:endParaRPr lang="en-US">
                <a:latin typeface="+mn-lt"/>
              </a:endParaRPr>
            </a:p>
          </p:txBody>
        </p:sp>
        <p:sp>
          <p:nvSpPr>
            <p:cNvPr id="128" name="Line 10"/>
            <p:cNvSpPr>
              <a:spLocks noChangeShapeType="1"/>
            </p:cNvSpPr>
            <p:nvPr/>
          </p:nvSpPr>
          <p:spPr bwMode="auto">
            <a:xfrm>
              <a:off x="928688" y="2673350"/>
              <a:ext cx="1588" cy="1588"/>
            </a:xfrm>
            <a:prstGeom prst="line">
              <a:avLst/>
            </a:prstGeom>
            <a:grpFill/>
            <a:ln w="9525">
              <a:noFill/>
              <a:round/>
            </a:ln>
          </p:spPr>
          <p:txBody>
            <a:bodyPr/>
            <a:lstStyle/>
            <a:p>
              <a:pPr fontAlgn="auto">
                <a:spcBef>
                  <a:spcPts val="0"/>
                </a:spcBef>
                <a:spcAft>
                  <a:spcPts val="0"/>
                </a:spcAft>
                <a:buFontTx/>
                <a:buNone/>
                <a:defRPr/>
              </a:pPr>
              <a:endParaRPr lang="en-US">
                <a:latin typeface="+mn-lt"/>
              </a:endParaRPr>
            </a:p>
          </p:txBody>
        </p:sp>
        <p:sp>
          <p:nvSpPr>
            <p:cNvPr id="129" name="Line 11"/>
            <p:cNvSpPr>
              <a:spLocks noChangeShapeType="1"/>
            </p:cNvSpPr>
            <p:nvPr/>
          </p:nvSpPr>
          <p:spPr bwMode="auto">
            <a:xfrm>
              <a:off x="928688" y="2673350"/>
              <a:ext cx="1588" cy="1588"/>
            </a:xfrm>
            <a:prstGeom prst="line">
              <a:avLst/>
            </a:prstGeom>
            <a:grpFill/>
            <a:ln w="9525">
              <a:noFill/>
              <a:round/>
            </a:ln>
          </p:spPr>
          <p:txBody>
            <a:bodyPr/>
            <a:lstStyle/>
            <a:p>
              <a:pPr fontAlgn="auto">
                <a:spcBef>
                  <a:spcPts val="0"/>
                </a:spcBef>
                <a:spcAft>
                  <a:spcPts val="0"/>
                </a:spcAft>
                <a:buFontTx/>
                <a:buNone/>
                <a:defRPr/>
              </a:pPr>
              <a:endParaRPr lang="en-US">
                <a:latin typeface="+mn-lt"/>
              </a:endParaRPr>
            </a:p>
          </p:txBody>
        </p:sp>
      </p:grpSp>
      <p:sp>
        <p:nvSpPr>
          <p:cNvPr id="29719" name="Freeform 17"/>
          <p:cNvSpPr>
            <a:spLocks noChangeArrowheads="1"/>
          </p:cNvSpPr>
          <p:nvPr/>
        </p:nvSpPr>
        <p:spPr bwMode="auto">
          <a:xfrm>
            <a:off x="1782366" y="1344613"/>
            <a:ext cx="360759" cy="438150"/>
          </a:xfrm>
          <a:custGeom>
            <a:avLst/>
            <a:gdLst>
              <a:gd name="T0" fmla="*/ 2147483647 w 399"/>
              <a:gd name="T1" fmla="*/ 2147483647 h 369"/>
              <a:gd name="T2" fmla="*/ 2147483647 w 399"/>
              <a:gd name="T3" fmla="*/ 2147483647 h 369"/>
              <a:gd name="T4" fmla="*/ 2147483647 w 399"/>
              <a:gd name="T5" fmla="*/ 2147483647 h 369"/>
              <a:gd name="T6" fmla="*/ 2147483647 w 399"/>
              <a:gd name="T7" fmla="*/ 2147483647 h 369"/>
              <a:gd name="T8" fmla="*/ 2147483647 w 399"/>
              <a:gd name="T9" fmla="*/ 2147483647 h 369"/>
              <a:gd name="T10" fmla="*/ 2147483647 w 399"/>
              <a:gd name="T11" fmla="*/ 2147483647 h 369"/>
              <a:gd name="T12" fmla="*/ 2147483647 w 399"/>
              <a:gd name="T13" fmla="*/ 2147483647 h 369"/>
              <a:gd name="T14" fmla="*/ 2147483647 w 399"/>
              <a:gd name="T15" fmla="*/ 2147483647 h 369"/>
              <a:gd name="T16" fmla="*/ 2147483647 w 399"/>
              <a:gd name="T17" fmla="*/ 2147483647 h 369"/>
              <a:gd name="T18" fmla="*/ 2147483647 w 399"/>
              <a:gd name="T19" fmla="*/ 2147483647 h 369"/>
              <a:gd name="T20" fmla="*/ 2147483647 w 399"/>
              <a:gd name="T21" fmla="*/ 2147483647 h 369"/>
              <a:gd name="T22" fmla="*/ 2147483647 w 399"/>
              <a:gd name="T23" fmla="*/ 2147483647 h 369"/>
              <a:gd name="T24" fmla="*/ 2147483647 w 399"/>
              <a:gd name="T25" fmla="*/ 2147483647 h 369"/>
              <a:gd name="T26" fmla="*/ 2147483647 w 399"/>
              <a:gd name="T27" fmla="*/ 2147483647 h 369"/>
              <a:gd name="T28" fmla="*/ 2147483647 w 399"/>
              <a:gd name="T29" fmla="*/ 2147483647 h 369"/>
              <a:gd name="T30" fmla="*/ 2147483647 w 399"/>
              <a:gd name="T31" fmla="*/ 2147483647 h 369"/>
              <a:gd name="T32" fmla="*/ 2147483647 w 399"/>
              <a:gd name="T33" fmla="*/ 2147483647 h 369"/>
              <a:gd name="T34" fmla="*/ 2147483647 w 399"/>
              <a:gd name="T35" fmla="*/ 2147483647 h 369"/>
              <a:gd name="T36" fmla="*/ 2147483647 w 399"/>
              <a:gd name="T37" fmla="*/ 2147483647 h 369"/>
              <a:gd name="T38" fmla="*/ 0 w 399"/>
              <a:gd name="T39" fmla="*/ 2147483647 h 369"/>
              <a:gd name="T40" fmla="*/ 2147483647 w 399"/>
              <a:gd name="T41" fmla="*/ 2147483647 h 369"/>
              <a:gd name="T42" fmla="*/ 2147483647 w 399"/>
              <a:gd name="T43" fmla="*/ 2147483647 h 369"/>
              <a:gd name="T44" fmla="*/ 2147483647 w 399"/>
              <a:gd name="T45" fmla="*/ 2147483647 h 369"/>
              <a:gd name="T46" fmla="*/ 2147483647 w 399"/>
              <a:gd name="T47" fmla="*/ 2147483647 h 369"/>
              <a:gd name="T48" fmla="*/ 2147483647 w 399"/>
              <a:gd name="T49" fmla="*/ 2147483647 h 369"/>
              <a:gd name="T50" fmla="*/ 2147483647 w 399"/>
              <a:gd name="T51" fmla="*/ 2147483647 h 369"/>
              <a:gd name="T52" fmla="*/ 2147483647 w 399"/>
              <a:gd name="T53" fmla="*/ 2147483647 h 369"/>
              <a:gd name="T54" fmla="*/ 2147483647 w 399"/>
              <a:gd name="T55" fmla="*/ 2147483647 h 369"/>
              <a:gd name="T56" fmla="*/ 2147483647 w 399"/>
              <a:gd name="T57" fmla="*/ 2147483647 h 369"/>
              <a:gd name="T58" fmla="*/ 2147483647 w 399"/>
              <a:gd name="T59" fmla="*/ 2147483647 h 369"/>
              <a:gd name="T60" fmla="*/ 2147483647 w 399"/>
              <a:gd name="T61" fmla="*/ 2147483647 h 369"/>
              <a:gd name="T62" fmla="*/ 2147483647 w 399"/>
              <a:gd name="T63" fmla="*/ 2147483647 h 369"/>
              <a:gd name="T64" fmla="*/ 2147483647 w 399"/>
              <a:gd name="T65" fmla="*/ 2147483647 h 369"/>
              <a:gd name="T66" fmla="*/ 2147483647 w 399"/>
              <a:gd name="T67" fmla="*/ 2147483647 h 369"/>
              <a:gd name="T68" fmla="*/ 2147483647 w 399"/>
              <a:gd name="T69" fmla="*/ 2147483647 h 369"/>
              <a:gd name="T70" fmla="*/ 2147483647 w 399"/>
              <a:gd name="T71" fmla="*/ 2147483647 h 36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99"/>
              <a:gd name="T109" fmla="*/ 0 h 369"/>
              <a:gd name="T110" fmla="*/ 399 w 399"/>
              <a:gd name="T111" fmla="*/ 369 h 36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99" h="369">
                <a:moveTo>
                  <a:pt x="324" y="143"/>
                </a:moveTo>
                <a:lnTo>
                  <a:pt x="333" y="146"/>
                </a:lnTo>
                <a:lnTo>
                  <a:pt x="342" y="146"/>
                </a:lnTo>
                <a:lnTo>
                  <a:pt x="363" y="141"/>
                </a:lnTo>
                <a:lnTo>
                  <a:pt x="383" y="129"/>
                </a:lnTo>
                <a:lnTo>
                  <a:pt x="395" y="111"/>
                </a:lnTo>
                <a:lnTo>
                  <a:pt x="399" y="89"/>
                </a:lnTo>
                <a:lnTo>
                  <a:pt x="398" y="81"/>
                </a:lnTo>
                <a:lnTo>
                  <a:pt x="396" y="72"/>
                </a:lnTo>
                <a:lnTo>
                  <a:pt x="353" y="116"/>
                </a:lnTo>
                <a:lnTo>
                  <a:pt x="309" y="74"/>
                </a:lnTo>
                <a:lnTo>
                  <a:pt x="353" y="30"/>
                </a:lnTo>
                <a:lnTo>
                  <a:pt x="345" y="27"/>
                </a:lnTo>
                <a:lnTo>
                  <a:pt x="336" y="27"/>
                </a:lnTo>
                <a:lnTo>
                  <a:pt x="315" y="32"/>
                </a:lnTo>
                <a:lnTo>
                  <a:pt x="297" y="44"/>
                </a:lnTo>
                <a:lnTo>
                  <a:pt x="288" y="56"/>
                </a:lnTo>
                <a:lnTo>
                  <a:pt x="282" y="69"/>
                </a:lnTo>
                <a:lnTo>
                  <a:pt x="281" y="84"/>
                </a:lnTo>
                <a:lnTo>
                  <a:pt x="281" y="92"/>
                </a:lnTo>
                <a:lnTo>
                  <a:pt x="282" y="101"/>
                </a:lnTo>
                <a:lnTo>
                  <a:pt x="225" y="156"/>
                </a:lnTo>
                <a:lnTo>
                  <a:pt x="143" y="75"/>
                </a:lnTo>
                <a:lnTo>
                  <a:pt x="165" y="53"/>
                </a:lnTo>
                <a:lnTo>
                  <a:pt x="182" y="42"/>
                </a:lnTo>
                <a:lnTo>
                  <a:pt x="204" y="38"/>
                </a:lnTo>
                <a:lnTo>
                  <a:pt x="219" y="39"/>
                </a:lnTo>
                <a:lnTo>
                  <a:pt x="234" y="44"/>
                </a:lnTo>
                <a:lnTo>
                  <a:pt x="212" y="20"/>
                </a:lnTo>
                <a:lnTo>
                  <a:pt x="189" y="5"/>
                </a:lnTo>
                <a:lnTo>
                  <a:pt x="167" y="0"/>
                </a:lnTo>
                <a:lnTo>
                  <a:pt x="147" y="5"/>
                </a:lnTo>
                <a:lnTo>
                  <a:pt x="129" y="18"/>
                </a:lnTo>
                <a:lnTo>
                  <a:pt x="107" y="41"/>
                </a:lnTo>
                <a:lnTo>
                  <a:pt x="96" y="30"/>
                </a:lnTo>
                <a:lnTo>
                  <a:pt x="57" y="69"/>
                </a:lnTo>
                <a:lnTo>
                  <a:pt x="66" y="80"/>
                </a:lnTo>
                <a:lnTo>
                  <a:pt x="44" y="104"/>
                </a:lnTo>
                <a:lnTo>
                  <a:pt x="33" y="93"/>
                </a:lnTo>
                <a:lnTo>
                  <a:pt x="0" y="126"/>
                </a:lnTo>
                <a:lnTo>
                  <a:pt x="56" y="182"/>
                </a:lnTo>
                <a:lnTo>
                  <a:pt x="89" y="149"/>
                </a:lnTo>
                <a:lnTo>
                  <a:pt x="80" y="140"/>
                </a:lnTo>
                <a:lnTo>
                  <a:pt x="102" y="116"/>
                </a:lnTo>
                <a:lnTo>
                  <a:pt x="183" y="200"/>
                </a:lnTo>
                <a:lnTo>
                  <a:pt x="129" y="254"/>
                </a:lnTo>
                <a:lnTo>
                  <a:pt x="122" y="252"/>
                </a:lnTo>
                <a:lnTo>
                  <a:pt x="113" y="251"/>
                </a:lnTo>
                <a:lnTo>
                  <a:pt x="98" y="254"/>
                </a:lnTo>
                <a:lnTo>
                  <a:pt x="84" y="258"/>
                </a:lnTo>
                <a:lnTo>
                  <a:pt x="72" y="267"/>
                </a:lnTo>
                <a:lnTo>
                  <a:pt x="60" y="287"/>
                </a:lnTo>
                <a:lnTo>
                  <a:pt x="56" y="308"/>
                </a:lnTo>
                <a:lnTo>
                  <a:pt x="57" y="317"/>
                </a:lnTo>
                <a:lnTo>
                  <a:pt x="59" y="324"/>
                </a:lnTo>
                <a:lnTo>
                  <a:pt x="102" y="281"/>
                </a:lnTo>
                <a:lnTo>
                  <a:pt x="146" y="324"/>
                </a:lnTo>
                <a:lnTo>
                  <a:pt x="102" y="368"/>
                </a:lnTo>
                <a:lnTo>
                  <a:pt x="110" y="369"/>
                </a:lnTo>
                <a:lnTo>
                  <a:pt x="117" y="369"/>
                </a:lnTo>
                <a:lnTo>
                  <a:pt x="132" y="368"/>
                </a:lnTo>
                <a:lnTo>
                  <a:pt x="146" y="362"/>
                </a:lnTo>
                <a:lnTo>
                  <a:pt x="158" y="353"/>
                </a:lnTo>
                <a:lnTo>
                  <a:pt x="170" y="335"/>
                </a:lnTo>
                <a:lnTo>
                  <a:pt x="174" y="312"/>
                </a:lnTo>
                <a:lnTo>
                  <a:pt x="174" y="305"/>
                </a:lnTo>
                <a:lnTo>
                  <a:pt x="171" y="296"/>
                </a:lnTo>
                <a:lnTo>
                  <a:pt x="224" y="243"/>
                </a:lnTo>
                <a:lnTo>
                  <a:pt x="345" y="369"/>
                </a:lnTo>
                <a:lnTo>
                  <a:pt x="395" y="318"/>
                </a:lnTo>
                <a:lnTo>
                  <a:pt x="269" y="198"/>
                </a:lnTo>
                <a:lnTo>
                  <a:pt x="324" y="143"/>
                </a:lnTo>
                <a:close/>
              </a:path>
            </a:pathLst>
          </a:custGeom>
          <a:solidFill>
            <a:srgbClr val="FFFFFF"/>
          </a:solidFill>
          <a:ln w="0">
            <a:noFill/>
            <a:round/>
            <a:headEnd/>
            <a:tailEnd/>
          </a:ln>
        </p:spPr>
        <p:txBody>
          <a:bodyPr/>
          <a:lstStyle/>
          <a:p>
            <a:pPr eaLnBrk="0" hangingPunct="0"/>
            <a:endParaRPr lang="en-US" altLang="en-US"/>
          </a:p>
        </p:txBody>
      </p:sp>
      <p:sp>
        <p:nvSpPr>
          <p:cNvPr id="29720" name="TextBox 28"/>
          <p:cNvSpPr txBox="1">
            <a:spLocks noChangeArrowheads="1"/>
          </p:cNvSpPr>
          <p:nvPr/>
        </p:nvSpPr>
        <p:spPr bwMode="auto">
          <a:xfrm>
            <a:off x="2968228" y="1336675"/>
            <a:ext cx="1236237" cy="369332"/>
          </a:xfrm>
          <a:prstGeom prst="rect">
            <a:avLst/>
          </a:prstGeom>
          <a:noFill/>
          <a:ln w="9525">
            <a:noFill/>
            <a:miter lim="800000"/>
            <a:headEnd/>
            <a:tailEnd/>
          </a:ln>
        </p:spPr>
        <p:txBody>
          <a:bodyPr wrap="none">
            <a:spAutoFit/>
          </a:bodyPr>
          <a:lstStyle/>
          <a:p>
            <a:pPr algn="ctr"/>
            <a:r>
              <a:rPr lang="en-US" b="1">
                <a:latin typeface="Segoe UI bold" pitchFamily="34" charset="0"/>
                <a:ea typeface="Segoe UI bold" pitchFamily="34" charset="0"/>
                <a:cs typeface="Segoe UI bold" pitchFamily="34" charset="0"/>
              </a:rPr>
              <a:t>Giải thích</a:t>
            </a:r>
          </a:p>
        </p:txBody>
      </p:sp>
      <p:sp>
        <p:nvSpPr>
          <p:cNvPr id="29721" name="TextBox 130"/>
          <p:cNvSpPr txBox="1">
            <a:spLocks noChangeArrowheads="1"/>
          </p:cNvSpPr>
          <p:nvPr/>
        </p:nvSpPr>
        <p:spPr bwMode="auto">
          <a:xfrm>
            <a:off x="3000376" y="2552700"/>
            <a:ext cx="1223413" cy="369332"/>
          </a:xfrm>
          <a:prstGeom prst="rect">
            <a:avLst/>
          </a:prstGeom>
          <a:noFill/>
          <a:ln w="9525">
            <a:noFill/>
            <a:miter lim="800000"/>
            <a:headEnd/>
            <a:tailEnd/>
          </a:ln>
        </p:spPr>
        <p:txBody>
          <a:bodyPr wrap="none">
            <a:spAutoFit/>
          </a:bodyPr>
          <a:lstStyle/>
          <a:p>
            <a:pPr algn="ctr"/>
            <a:r>
              <a:rPr lang="en-US" b="1">
                <a:latin typeface="Segoe UI bold" pitchFamily="34" charset="0"/>
                <a:ea typeface="Segoe UI bold" pitchFamily="34" charset="0"/>
                <a:cs typeface="Segoe UI bold" pitchFamily="34" charset="0"/>
              </a:rPr>
              <a:t>Biểu hiện</a:t>
            </a:r>
          </a:p>
        </p:txBody>
      </p:sp>
      <p:sp>
        <p:nvSpPr>
          <p:cNvPr id="29722" name="TextBox 131"/>
          <p:cNvSpPr txBox="1">
            <a:spLocks noChangeArrowheads="1"/>
          </p:cNvSpPr>
          <p:nvPr/>
        </p:nvSpPr>
        <p:spPr bwMode="auto">
          <a:xfrm>
            <a:off x="3042048" y="3711575"/>
            <a:ext cx="1095173" cy="369332"/>
          </a:xfrm>
          <a:prstGeom prst="rect">
            <a:avLst/>
          </a:prstGeom>
          <a:noFill/>
          <a:ln w="9525">
            <a:noFill/>
            <a:miter lim="800000"/>
            <a:headEnd/>
            <a:tailEnd/>
          </a:ln>
        </p:spPr>
        <p:txBody>
          <a:bodyPr wrap="none">
            <a:spAutoFit/>
          </a:bodyPr>
          <a:lstStyle/>
          <a:p>
            <a:pPr algn="ctr"/>
            <a:r>
              <a:rPr lang="en-US" b="1" dirty="0" err="1">
                <a:latin typeface="Segoe UI bold" pitchFamily="34" charset="0"/>
                <a:ea typeface="Segoe UI bold" pitchFamily="34" charset="0"/>
                <a:cs typeface="Segoe UI bold" pitchFamily="34" charset="0"/>
              </a:rPr>
              <a:t>Hậu</a:t>
            </a:r>
            <a:r>
              <a:rPr lang="en-US" b="1" dirty="0">
                <a:latin typeface="Segoe UI bold" pitchFamily="34" charset="0"/>
                <a:ea typeface="Segoe UI bold" pitchFamily="34" charset="0"/>
                <a:cs typeface="Segoe UI bold" pitchFamily="34" charset="0"/>
              </a:rPr>
              <a:t> </a:t>
            </a:r>
            <a:r>
              <a:rPr lang="en-US" b="1" dirty="0" err="1">
                <a:latin typeface="Segoe UI bold" pitchFamily="34" charset="0"/>
                <a:ea typeface="Segoe UI bold" pitchFamily="34" charset="0"/>
                <a:cs typeface="Segoe UI bold" pitchFamily="34" charset="0"/>
              </a:rPr>
              <a:t>quả</a:t>
            </a:r>
            <a:endParaRPr lang="en-US" b="1" dirty="0">
              <a:latin typeface="Segoe UI bold" pitchFamily="34" charset="0"/>
              <a:ea typeface="Segoe UI bold" pitchFamily="34" charset="0"/>
              <a:cs typeface="Segoe UI bold" pitchFamily="34" charset="0"/>
            </a:endParaRPr>
          </a:p>
        </p:txBody>
      </p:sp>
      <p:sp>
        <p:nvSpPr>
          <p:cNvPr id="29723" name="TextBox 132"/>
          <p:cNvSpPr txBox="1">
            <a:spLocks noChangeArrowheads="1"/>
          </p:cNvSpPr>
          <p:nvPr/>
        </p:nvSpPr>
        <p:spPr bwMode="auto">
          <a:xfrm>
            <a:off x="2958704" y="4845050"/>
            <a:ext cx="1646606" cy="369332"/>
          </a:xfrm>
          <a:prstGeom prst="rect">
            <a:avLst/>
          </a:prstGeom>
          <a:noFill/>
          <a:ln w="9525">
            <a:noFill/>
            <a:miter lim="800000"/>
            <a:headEnd/>
            <a:tailEnd/>
          </a:ln>
        </p:spPr>
        <p:txBody>
          <a:bodyPr wrap="none">
            <a:spAutoFit/>
          </a:bodyPr>
          <a:lstStyle/>
          <a:p>
            <a:pPr algn="ctr"/>
            <a:r>
              <a:rPr lang="en-US" b="1">
                <a:latin typeface="Segoe UI bold" pitchFamily="34" charset="0"/>
                <a:ea typeface="Segoe UI bold" pitchFamily="34" charset="0"/>
                <a:cs typeface="Segoe UI bold" pitchFamily="34" charset="0"/>
              </a:rPr>
              <a:t>Nguyên nhân</a:t>
            </a:r>
          </a:p>
        </p:txBody>
      </p:sp>
      <p:sp>
        <p:nvSpPr>
          <p:cNvPr id="48" name="Freeform 47"/>
          <p:cNvSpPr/>
          <p:nvPr/>
        </p:nvSpPr>
        <p:spPr>
          <a:xfrm>
            <a:off x="1160860" y="5692776"/>
            <a:ext cx="1770459" cy="944563"/>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ln/>
        </p:spPr>
        <p:style>
          <a:lnRef idx="1">
            <a:schemeClr val="accent1"/>
          </a:lnRef>
          <a:fillRef idx="2">
            <a:schemeClr val="accent1"/>
          </a:fillRef>
          <a:effectRef idx="1">
            <a:schemeClr val="accent1"/>
          </a:effectRef>
          <a:fontRef idx="minor">
            <a:schemeClr val="dk1"/>
          </a:fontRef>
        </p:style>
        <p:txBody>
          <a:bodyPr lIns="544671" tIns="36195" rIns="472281" bIns="36195" anchor="ctr"/>
          <a:lstStyle/>
          <a:p>
            <a:pPr algn="ctr" defTabSz="2533650">
              <a:lnSpc>
                <a:spcPct val="90000"/>
              </a:lnSpc>
              <a:spcAft>
                <a:spcPct val="35000"/>
              </a:spcAft>
              <a:defRPr/>
            </a:pPr>
            <a:endParaRPr lang="en-US" altLang="en-US" sz="5700">
              <a:solidFill>
                <a:srgbClr val="C2C2C2"/>
              </a:solidFill>
              <a:cs typeface="Arial" pitchFamily="34" charset="0"/>
            </a:endParaRPr>
          </a:p>
        </p:txBody>
      </p:sp>
      <p:sp>
        <p:nvSpPr>
          <p:cNvPr id="49" name="Freeform 120"/>
          <p:cNvSpPr>
            <a:spLocks noEditPoints="1"/>
          </p:cNvSpPr>
          <p:nvPr/>
        </p:nvSpPr>
        <p:spPr bwMode="auto">
          <a:xfrm>
            <a:off x="1875235" y="5865813"/>
            <a:ext cx="416719" cy="635000"/>
          </a:xfrm>
          <a:custGeom>
            <a:avLst/>
            <a:gdLst/>
            <a:ahLst/>
            <a:cxnLst>
              <a:cxn ang="0">
                <a:pos x="118" y="0"/>
              </a:cxn>
              <a:cxn ang="0">
                <a:pos x="80" y="6"/>
              </a:cxn>
              <a:cxn ang="0">
                <a:pos x="48" y="22"/>
              </a:cxn>
              <a:cxn ang="0">
                <a:pos x="22" y="48"/>
              </a:cxn>
              <a:cxn ang="0">
                <a:pos x="6" y="80"/>
              </a:cxn>
              <a:cxn ang="0">
                <a:pos x="0" y="118"/>
              </a:cxn>
              <a:cxn ang="0">
                <a:pos x="4" y="150"/>
              </a:cxn>
              <a:cxn ang="0">
                <a:pos x="18" y="180"/>
              </a:cxn>
              <a:cxn ang="0">
                <a:pos x="38" y="204"/>
              </a:cxn>
              <a:cxn ang="0">
                <a:pos x="64" y="222"/>
              </a:cxn>
              <a:cxn ang="0">
                <a:pos x="64" y="276"/>
              </a:cxn>
              <a:cxn ang="0">
                <a:pos x="172" y="276"/>
              </a:cxn>
              <a:cxn ang="0">
                <a:pos x="172" y="222"/>
              </a:cxn>
              <a:cxn ang="0">
                <a:pos x="198" y="202"/>
              </a:cxn>
              <a:cxn ang="0">
                <a:pos x="216" y="178"/>
              </a:cxn>
              <a:cxn ang="0">
                <a:pos x="230" y="150"/>
              </a:cxn>
              <a:cxn ang="0">
                <a:pos x="234" y="118"/>
              </a:cxn>
              <a:cxn ang="0">
                <a:pos x="228" y="80"/>
              </a:cxn>
              <a:cxn ang="0">
                <a:pos x="212" y="48"/>
              </a:cxn>
              <a:cxn ang="0">
                <a:pos x="186" y="22"/>
              </a:cxn>
              <a:cxn ang="0">
                <a:pos x="154" y="6"/>
              </a:cxn>
              <a:cxn ang="0">
                <a:pos x="118" y="0"/>
              </a:cxn>
              <a:cxn ang="0">
                <a:pos x="140" y="206"/>
              </a:cxn>
              <a:cxn ang="0">
                <a:pos x="140" y="250"/>
              </a:cxn>
              <a:cxn ang="0">
                <a:pos x="94" y="250"/>
              </a:cxn>
              <a:cxn ang="0">
                <a:pos x="94" y="206"/>
              </a:cxn>
              <a:cxn ang="0">
                <a:pos x="66" y="194"/>
              </a:cxn>
              <a:cxn ang="0">
                <a:pos x="46" y="174"/>
              </a:cxn>
              <a:cxn ang="0">
                <a:pos x="32" y="150"/>
              </a:cxn>
              <a:cxn ang="0">
                <a:pos x="28" y="120"/>
              </a:cxn>
              <a:cxn ang="0">
                <a:pos x="32" y="92"/>
              </a:cxn>
              <a:cxn ang="0">
                <a:pos x="44" y="68"/>
              </a:cxn>
              <a:cxn ang="0">
                <a:pos x="64" y="48"/>
              </a:cxn>
              <a:cxn ang="0">
                <a:pos x="88" y="36"/>
              </a:cxn>
              <a:cxn ang="0">
                <a:pos x="116" y="30"/>
              </a:cxn>
              <a:cxn ang="0">
                <a:pos x="144" y="36"/>
              </a:cxn>
              <a:cxn ang="0">
                <a:pos x="168" y="48"/>
              </a:cxn>
              <a:cxn ang="0">
                <a:pos x="188" y="68"/>
              </a:cxn>
              <a:cxn ang="0">
                <a:pos x="200" y="92"/>
              </a:cxn>
              <a:cxn ang="0">
                <a:pos x="206" y="120"/>
              </a:cxn>
              <a:cxn ang="0">
                <a:pos x="200" y="150"/>
              </a:cxn>
              <a:cxn ang="0">
                <a:pos x="186" y="174"/>
              </a:cxn>
              <a:cxn ang="0">
                <a:pos x="166" y="194"/>
              </a:cxn>
              <a:cxn ang="0">
                <a:pos x="140" y="206"/>
              </a:cxn>
            </a:cxnLst>
            <a:rect l="0" t="0" r="r" b="b"/>
            <a:pathLst>
              <a:path w="234" h="276">
                <a:moveTo>
                  <a:pt x="118" y="0"/>
                </a:moveTo>
                <a:lnTo>
                  <a:pt x="80" y="6"/>
                </a:lnTo>
                <a:lnTo>
                  <a:pt x="48" y="22"/>
                </a:lnTo>
                <a:lnTo>
                  <a:pt x="22" y="48"/>
                </a:lnTo>
                <a:lnTo>
                  <a:pt x="6" y="80"/>
                </a:lnTo>
                <a:lnTo>
                  <a:pt x="0" y="118"/>
                </a:lnTo>
                <a:lnTo>
                  <a:pt x="4" y="150"/>
                </a:lnTo>
                <a:lnTo>
                  <a:pt x="18" y="180"/>
                </a:lnTo>
                <a:lnTo>
                  <a:pt x="38" y="204"/>
                </a:lnTo>
                <a:lnTo>
                  <a:pt x="64" y="222"/>
                </a:lnTo>
                <a:lnTo>
                  <a:pt x="64" y="276"/>
                </a:lnTo>
                <a:lnTo>
                  <a:pt x="172" y="276"/>
                </a:lnTo>
                <a:lnTo>
                  <a:pt x="172" y="222"/>
                </a:lnTo>
                <a:lnTo>
                  <a:pt x="198" y="202"/>
                </a:lnTo>
                <a:lnTo>
                  <a:pt x="216" y="178"/>
                </a:lnTo>
                <a:lnTo>
                  <a:pt x="230" y="150"/>
                </a:lnTo>
                <a:lnTo>
                  <a:pt x="234" y="118"/>
                </a:lnTo>
                <a:lnTo>
                  <a:pt x="228" y="80"/>
                </a:lnTo>
                <a:lnTo>
                  <a:pt x="212" y="48"/>
                </a:lnTo>
                <a:lnTo>
                  <a:pt x="186" y="22"/>
                </a:lnTo>
                <a:lnTo>
                  <a:pt x="154" y="6"/>
                </a:lnTo>
                <a:lnTo>
                  <a:pt x="118" y="0"/>
                </a:lnTo>
                <a:close/>
                <a:moveTo>
                  <a:pt x="140" y="206"/>
                </a:moveTo>
                <a:lnTo>
                  <a:pt x="140" y="250"/>
                </a:lnTo>
                <a:lnTo>
                  <a:pt x="94" y="250"/>
                </a:lnTo>
                <a:lnTo>
                  <a:pt x="94" y="206"/>
                </a:lnTo>
                <a:lnTo>
                  <a:pt x="66" y="194"/>
                </a:lnTo>
                <a:lnTo>
                  <a:pt x="46" y="174"/>
                </a:lnTo>
                <a:lnTo>
                  <a:pt x="32" y="150"/>
                </a:lnTo>
                <a:lnTo>
                  <a:pt x="28" y="120"/>
                </a:lnTo>
                <a:lnTo>
                  <a:pt x="32" y="92"/>
                </a:lnTo>
                <a:lnTo>
                  <a:pt x="44" y="68"/>
                </a:lnTo>
                <a:lnTo>
                  <a:pt x="64" y="48"/>
                </a:lnTo>
                <a:lnTo>
                  <a:pt x="88" y="36"/>
                </a:lnTo>
                <a:lnTo>
                  <a:pt x="116" y="30"/>
                </a:lnTo>
                <a:lnTo>
                  <a:pt x="144" y="36"/>
                </a:lnTo>
                <a:lnTo>
                  <a:pt x="168" y="48"/>
                </a:lnTo>
                <a:lnTo>
                  <a:pt x="188" y="68"/>
                </a:lnTo>
                <a:lnTo>
                  <a:pt x="200" y="92"/>
                </a:lnTo>
                <a:lnTo>
                  <a:pt x="206" y="120"/>
                </a:lnTo>
                <a:lnTo>
                  <a:pt x="200" y="150"/>
                </a:lnTo>
                <a:lnTo>
                  <a:pt x="186" y="174"/>
                </a:lnTo>
                <a:lnTo>
                  <a:pt x="166" y="194"/>
                </a:lnTo>
                <a:lnTo>
                  <a:pt x="140" y="206"/>
                </a:lnTo>
                <a:close/>
              </a:path>
            </a:pathLst>
          </a:custGeom>
          <a:ln/>
        </p:spPr>
        <p:style>
          <a:lnRef idx="3">
            <a:schemeClr val="lt1"/>
          </a:lnRef>
          <a:fillRef idx="1">
            <a:schemeClr val="accent1"/>
          </a:fillRef>
          <a:effectRef idx="1">
            <a:schemeClr val="accent1"/>
          </a:effectRef>
          <a:fontRef idx="minor">
            <a:schemeClr val="lt1"/>
          </a:fontRef>
        </p:style>
        <p:txBody>
          <a:bodyPr/>
          <a:lstStyle/>
          <a:p>
            <a:pPr fontAlgn="auto">
              <a:spcBef>
                <a:spcPts val="0"/>
              </a:spcBef>
              <a:spcAft>
                <a:spcPts val="0"/>
              </a:spcAft>
              <a:buFontTx/>
              <a:buNone/>
              <a:defRPr/>
            </a:pPr>
            <a:endParaRPr lang="en-US"/>
          </a:p>
        </p:txBody>
      </p:sp>
      <p:sp>
        <p:nvSpPr>
          <p:cNvPr id="50" name="Freeform 49"/>
          <p:cNvSpPr/>
          <p:nvPr/>
        </p:nvSpPr>
        <p:spPr>
          <a:xfrm>
            <a:off x="2815829" y="5800726"/>
            <a:ext cx="1469231" cy="752475"/>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dirty="0">
              <a:solidFill>
                <a:srgbClr val="878787"/>
              </a:solidFill>
              <a:cs typeface="Arial" pitchFamily="34" charset="0"/>
            </a:endParaRPr>
          </a:p>
        </p:txBody>
      </p:sp>
      <p:sp>
        <p:nvSpPr>
          <p:cNvPr id="29727" name="TextBox 50"/>
          <p:cNvSpPr txBox="1">
            <a:spLocks noChangeArrowheads="1"/>
          </p:cNvSpPr>
          <p:nvPr/>
        </p:nvSpPr>
        <p:spPr bwMode="auto">
          <a:xfrm>
            <a:off x="3148012" y="6013450"/>
            <a:ext cx="1101329" cy="646331"/>
          </a:xfrm>
          <a:prstGeom prst="rect">
            <a:avLst/>
          </a:prstGeom>
          <a:noFill/>
          <a:ln w="9525">
            <a:noFill/>
            <a:miter lim="800000"/>
            <a:headEnd/>
            <a:tailEnd/>
          </a:ln>
        </p:spPr>
        <p:txBody>
          <a:bodyPr>
            <a:spAutoFit/>
          </a:bodyPr>
          <a:lstStyle/>
          <a:p>
            <a:r>
              <a:rPr lang="en-US" b="1">
                <a:latin typeface="Segoe UI bold" pitchFamily="34" charset="0"/>
              </a:rPr>
              <a:t>Giải pháp</a:t>
            </a:r>
          </a:p>
        </p:txBody>
      </p:sp>
      <p:sp>
        <p:nvSpPr>
          <p:cNvPr id="29728" name="TextBox 38"/>
          <p:cNvSpPr txBox="1">
            <a:spLocks noChangeArrowheads="1"/>
          </p:cNvSpPr>
          <p:nvPr/>
        </p:nvSpPr>
        <p:spPr bwMode="auto">
          <a:xfrm>
            <a:off x="4566047" y="5740401"/>
            <a:ext cx="523875" cy="708025"/>
          </a:xfrm>
          <a:prstGeom prst="rect">
            <a:avLst/>
          </a:prstGeom>
          <a:noFill/>
          <a:ln w="9525">
            <a:noFill/>
            <a:miter lim="800000"/>
            <a:headEnd/>
            <a:tailEnd/>
          </a:ln>
        </p:spPr>
        <p:txBody>
          <a:bodyPr anchor="ctr">
            <a:spAutoFit/>
          </a:bodyPr>
          <a:lstStyle/>
          <a:p>
            <a:pPr algn="ctr"/>
            <a:r>
              <a:rPr lang="en-US" sz="4000">
                <a:solidFill>
                  <a:srgbClr val="FFFFFF"/>
                </a:solidFill>
                <a:ea typeface="Segoe UI Semilight" pitchFamily="34" charset="0"/>
                <a:cs typeface="Segoe UI Semilight" pitchFamily="34" charset="0"/>
                <a:sym typeface="Webdings" pitchFamily="18" charset="2"/>
              </a:rPr>
              <a:t></a:t>
            </a:r>
            <a:endParaRPr lang="en-US" sz="4000">
              <a:solidFill>
                <a:srgbClr val="FFFFFF"/>
              </a:solidFill>
              <a:ea typeface="Segoe UI Semilight" pitchFamily="34" charset="0"/>
              <a:cs typeface="Segoe UI Semilight" pitchFamily="34" charset="0"/>
            </a:endParaRPr>
          </a:p>
        </p:txBody>
      </p:sp>
      <p:sp>
        <p:nvSpPr>
          <p:cNvPr id="29729" name="Rectangle 52"/>
          <p:cNvSpPr>
            <a:spLocks noChangeArrowheads="1"/>
          </p:cNvSpPr>
          <p:nvPr/>
        </p:nvSpPr>
        <p:spPr bwMode="auto">
          <a:xfrm>
            <a:off x="4592241" y="5903914"/>
            <a:ext cx="415499" cy="369332"/>
          </a:xfrm>
          <a:prstGeom prst="rect">
            <a:avLst/>
          </a:prstGeom>
          <a:noFill/>
          <a:ln w="9525">
            <a:noFill/>
            <a:miter lim="800000"/>
            <a:headEnd/>
            <a:tailEnd/>
          </a:ln>
        </p:spPr>
        <p:txBody>
          <a:bodyPr wrap="none">
            <a:spAutoFit/>
          </a:bodyPr>
          <a:lstStyle/>
          <a:p>
            <a:pPr algn="ctr"/>
            <a:r>
              <a:rPr lang="en-US">
                <a:solidFill>
                  <a:srgbClr val="FFFFFF"/>
                </a:solidFill>
                <a:ea typeface="Segoe UI Semilight" pitchFamily="34" charset="0"/>
                <a:cs typeface="Segoe UI Semilight" pitchFamily="34" charset="0"/>
                <a:sym typeface="Webdings" pitchFamily="18" charset="2"/>
              </a:rPr>
              <a:t></a:t>
            </a:r>
            <a:endParaRPr lang="en-US">
              <a:solidFill>
                <a:srgbClr val="FFFFFF"/>
              </a:solidFill>
              <a:ea typeface="Segoe UI Semilight" pitchFamily="34" charset="0"/>
              <a:cs typeface="Segoe UI Semilight" pitchFamily="34" charset="0"/>
            </a:endParaRPr>
          </a:p>
        </p:txBody>
      </p:sp>
      <p:sp>
        <p:nvSpPr>
          <p:cNvPr id="54" name="Flowchart: Connector 53"/>
          <p:cNvSpPr/>
          <p:nvPr/>
        </p:nvSpPr>
        <p:spPr>
          <a:xfrm>
            <a:off x="4602957" y="5916614"/>
            <a:ext cx="311944" cy="428625"/>
          </a:xfrm>
          <a:prstGeom prst="flowChartConnector">
            <a:avLst/>
          </a:prstGeom>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a:p>
        </p:txBody>
      </p:sp>
      <p:sp>
        <p:nvSpPr>
          <p:cNvPr id="29731" name="TextBox 38"/>
          <p:cNvSpPr txBox="1">
            <a:spLocks noChangeArrowheads="1"/>
          </p:cNvSpPr>
          <p:nvPr/>
        </p:nvSpPr>
        <p:spPr bwMode="auto">
          <a:xfrm>
            <a:off x="4533900" y="5721351"/>
            <a:ext cx="495300" cy="708025"/>
          </a:xfrm>
          <a:prstGeom prst="rect">
            <a:avLst/>
          </a:prstGeom>
          <a:noFill/>
          <a:ln w="9525">
            <a:noFill/>
            <a:miter lim="800000"/>
            <a:headEnd/>
            <a:tailEnd/>
          </a:ln>
        </p:spPr>
        <p:txBody>
          <a:bodyPr anchor="ctr">
            <a:spAutoFit/>
          </a:bodyPr>
          <a:lstStyle/>
          <a:p>
            <a:pPr algn="ctr"/>
            <a:r>
              <a:rPr lang="en-US" sz="4000">
                <a:solidFill>
                  <a:srgbClr val="FFFFFF"/>
                </a:solidFill>
                <a:ea typeface="Segoe UI Semilight" pitchFamily="34" charset="0"/>
                <a:cs typeface="Segoe UI Semilight" pitchFamily="34" charset="0"/>
                <a:sym typeface="Webdings" pitchFamily="18" charset="2"/>
              </a:rPr>
              <a:t></a:t>
            </a:r>
            <a:endParaRPr lang="en-US" sz="4000">
              <a:solidFill>
                <a:srgbClr val="FFFFFF"/>
              </a:solidFill>
              <a:ea typeface="Segoe UI Semilight" pitchFamily="34" charset="0"/>
              <a:cs typeface="Segoe UI Semilight" pitchFamily="34" charset="0"/>
            </a:endParaRPr>
          </a:p>
        </p:txBody>
      </p:sp>
      <p:sp>
        <p:nvSpPr>
          <p:cNvPr id="29732" name="TextBox 8"/>
          <p:cNvSpPr txBox="1">
            <a:spLocks noChangeArrowheads="1"/>
          </p:cNvSpPr>
          <p:nvPr/>
        </p:nvSpPr>
        <p:spPr bwMode="auto">
          <a:xfrm>
            <a:off x="5092304" y="5794376"/>
            <a:ext cx="3917156" cy="861774"/>
          </a:xfrm>
          <a:prstGeom prst="rect">
            <a:avLst/>
          </a:prstGeom>
          <a:noFill/>
          <a:ln w="9525">
            <a:noFill/>
            <a:miter lim="800000"/>
            <a:headEnd/>
            <a:tailEnd/>
          </a:ln>
        </p:spPr>
        <p:txBody>
          <a:bodyPr>
            <a:spAutoFit/>
          </a:bodyPr>
          <a:lstStyle/>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Thay đổi nhận thức học sinh</a:t>
            </a:r>
            <a:r>
              <a:rPr lang="vi-VN" sz="1500">
                <a:solidFill>
                  <a:srgbClr val="878787"/>
                </a:solidFill>
                <a:ea typeface="Segoe UI Semilight" pitchFamily="34" charset="0"/>
                <a:cs typeface="Segoe UI Semilight" pitchFamily="34" charset="0"/>
              </a:rPr>
              <a:t>.</a:t>
            </a:r>
          </a:p>
          <a:p>
            <a:pPr marL="171450" indent="-171450">
              <a:spcAft>
                <a:spcPts val="600"/>
              </a:spcAft>
              <a:buClr>
                <a:srgbClr val="929292"/>
              </a:buClr>
              <a:buFont typeface="Wingdings" pitchFamily="2" charset="2"/>
              <a:buChar char="§"/>
            </a:pPr>
            <a:r>
              <a:rPr lang="en-US" sz="1500">
                <a:solidFill>
                  <a:srgbClr val="878787"/>
                </a:solidFill>
                <a:ea typeface="Segoe UI Semilight" pitchFamily="34" charset="0"/>
                <a:cs typeface="Segoe UI Semilight" pitchFamily="34" charset="0"/>
              </a:rPr>
              <a:t>Đề ra hành động cụ thể cho học sinh,gia đình và xã hội</a:t>
            </a:r>
            <a:r>
              <a:rPr lang="vi-VN" sz="1500">
                <a:solidFill>
                  <a:srgbClr val="878787"/>
                </a:solidFill>
                <a:ea typeface="Segoe UI Semilight" pitchFamily="34" charset="0"/>
                <a:cs typeface="Segoe UI Semilight" pitchFamily="34" charset="0"/>
              </a:rPr>
              <a:t>.</a:t>
            </a:r>
          </a:p>
        </p:txBody>
      </p:sp>
    </p:spTree>
  </p:cSld>
  <p:clrMapOvr>
    <a:masterClrMapping/>
  </p:clrMapOvr>
  <p:transition spd="slow">
    <p:push/>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728990"/>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546100" algn="just"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Bài</a:t>
            </a:r>
            <a:r>
              <a:rPr kumimoji="0" lang="pt-BR"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tập 2</a:t>
            </a:r>
            <a:r>
              <a:rPr kumimoji="0" lang="pt-BR" sz="24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p>
          <a:p>
            <a:pPr marL="0" marR="0" lvl="0" indent="5461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Suy</a:t>
            </a:r>
            <a:r>
              <a:rPr kumimoji="0" lang="en-US" sz="24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nghĩ</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của</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em</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về</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vấn</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đề</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bạo</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lực</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học</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đường</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hiện</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nay.</a:t>
            </a:r>
          </a:p>
          <a:p>
            <a:pPr marL="0" marR="0" lvl="0" indent="546100" algn="just" defTabSz="914400" rtl="0" eaLnBrk="1" fontAlgn="base" latinLnBrk="0" hangingPunct="1">
              <a:lnSpc>
                <a:spcPct val="100000"/>
              </a:lnSpc>
              <a:spcBef>
                <a:spcPct val="0"/>
              </a:spcBef>
              <a:spcAft>
                <a:spcPct val="0"/>
              </a:spcAft>
              <a:buClrTx/>
              <a:buSzTx/>
              <a:buFontTx/>
              <a:buNone/>
              <a:tabLst/>
            </a:pPr>
            <a:r>
              <a:rPr lang="en-US" sz="2400" b="1" baseline="0" dirty="0">
                <a:latin typeface="Times New Roman" pitchFamily="18" charset="0"/>
                <a:cs typeface="Times New Roman" pitchFamily="18" charset="0"/>
              </a:rPr>
              <a:t>  </a:t>
            </a: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705143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72899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546100" algn="just"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Bài</a:t>
            </a:r>
            <a:r>
              <a:rPr kumimoji="0" lang="pt-BR"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tập 2</a:t>
            </a:r>
            <a:r>
              <a:rPr kumimoji="0" lang="pt-BR" sz="24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p>
          <a:p>
            <a:pPr marL="0" marR="0" lvl="0" indent="5461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Suy</a:t>
            </a:r>
            <a:r>
              <a:rPr kumimoji="0" lang="en-US" sz="24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nghĩ</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của</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em</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về</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vấn</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đề</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bạo</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lực</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học</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đường</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dirty="0" err="1">
                <a:ln>
                  <a:noFill/>
                </a:ln>
                <a:solidFill>
                  <a:schemeClr val="tx1"/>
                </a:solidFill>
                <a:effectLst/>
                <a:latin typeface="Times New Roman" pitchFamily="18" charset="0"/>
                <a:ea typeface="Calibri" pitchFamily="34" charset="0"/>
                <a:cs typeface="Times New Roman" pitchFamily="18" charset="0"/>
              </a:rPr>
              <a:t>hiện</a:t>
            </a:r>
            <a:r>
              <a:rPr kumimoji="0" lang="en-US" sz="2400" b="1" i="0" u="none" strike="noStrike" cap="none" normalizeH="0" dirty="0">
                <a:ln>
                  <a:noFill/>
                </a:ln>
                <a:solidFill>
                  <a:schemeClr val="tx1"/>
                </a:solidFill>
                <a:effectLst/>
                <a:latin typeface="Times New Roman" pitchFamily="18" charset="0"/>
                <a:ea typeface="Calibri" pitchFamily="34" charset="0"/>
                <a:cs typeface="Times New Roman" pitchFamily="18" charset="0"/>
              </a:rPr>
              <a:t> nay.</a:t>
            </a: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705143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728990"/>
            <a:ext cx="9144000"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indent="546100" algn="just" fontAlgn="base">
              <a:spcBef>
                <a:spcPct val="0"/>
              </a:spcBef>
              <a:spcAft>
                <a:spcPct val="0"/>
              </a:spcAft>
            </a:pPr>
            <a:r>
              <a:rPr lang="vi-VN" dirty="0"/>
              <a:t>Đức tính giản dị là một đức tính tốt đẹp chính là một cách tự nhiên trong lối sống không cầu kì phô trương. Giản dị là sống vui vẻ, đơn giản với một tâm trí sáng suốt, hiểu biết. Đó là cách sống sử dụng các điều kiện vật chất phù hợp với điều kiện riêng của cá nhân điều kiện chung của xã hội và điều kiện cụ thể của hoàn cảnh giao tiếp. Giản dị dạy ta cách tiết kiệm, biết sử dụng nguồn lực ta có một cách khôn ngoan vì lợi ích của các thế hệ mai sau. Giản dị là biết trân trọng ngay cả những điều nhỏ bé trong cuộc sống. Mặc dù là Chủ tịch nước, là nguyên thủ của một quốc gia nhưng Bác Hồ lại có một cuộc sống hết sức giản dị. Nơi làm việc của Người chỉ là một ngôi nhà sàn đơn sơ với các đồ đạc đủ dùng ở mức tối thiểu và cần thiết nhất. Nguyễn Trãi, Nguyễn Bỉnh Khiêm, Nguyễn Khuyến rất giàu trách nhiệm, nặng tình đời song không tham đua chen chốn quan trường mà chọn thanh bần để chan hoà với không gian suối rừng thôn dã, tìm sự tự do và thanh thản trong tâm hồn. Để sống giản dị, cần một năng lực sống, năng lực tâm hồn và quyết tâm cao, cũng cần hoà mình vào cuộc sống đế sống và cảm nhận, cần loại bỏ lòng tham và bù đắp tình yêu cuộc sống. Đó là cách để tránh mọi cám dỗ, giảm áp lực tinh thần và nâng cao bản lĩnh văn hoá. Bản thân mỗi người chú ý đến việc xây dựng môi quan hệ hài hòa, tự nhiên với mọi người và sống cởi mở, chân thành, đơn giản. Giản dị không chỉ trong ăn mặc, nhu cầu hưởng thụ mà còn trong hành động và suy nghĩ cho mình cho người khác nữa.</a:t>
            </a:r>
            <a:endParaRPr kumimoji="0" lang="en-US" b="0" i="0" u="none" strike="noStrike" cap="none" normalizeH="0" baseline="0" dirty="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705143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Pictures\lonely-pink-flower-on-white-background_23-2147601156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08" y="0"/>
            <a:ext cx="915130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311" y="785060"/>
            <a:ext cx="9151309" cy="2308324"/>
          </a:xfrm>
          <a:prstGeom prst="rect">
            <a:avLst/>
          </a:prstGeom>
        </p:spPr>
        <p:txBody>
          <a:bodyPr wrap="square">
            <a:spAutoFit/>
          </a:bodyPr>
          <a:lstStyle/>
          <a:p>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Nghị</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luận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xã</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hội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là</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những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bài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văn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đoạn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văn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nghị</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luận</a:t>
            </a:r>
            <a:r>
              <a:rPr lang="es-BO" sz="2400" dirty="0">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bàn</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về</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các</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vấn</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đề</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xã</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hội</a:t>
            </a:r>
            <a:r>
              <a:rPr lang="es-BO" sz="2400" dirty="0">
                <a:latin typeface="Times New Roman" pitchFamily="18" charset="0"/>
                <a:cs typeface="Times New Roman" pitchFamily="18" charset="0"/>
              </a:rPr>
              <a:t> ( </a:t>
            </a:r>
            <a:r>
              <a:rPr lang="es-BO" sz="2400" dirty="0" err="1">
                <a:latin typeface="Times New Roman" pitchFamily="18" charset="0"/>
                <a:cs typeface="Times New Roman" pitchFamily="18" charset="0"/>
              </a:rPr>
              <a:t>thực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trạng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xã</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hội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các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hiện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tượng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đời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sống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vấn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đề</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về</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lối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sống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của</a:t>
            </a:r>
            <a:r>
              <a:rPr lang="es-BO" sz="2400" dirty="0">
                <a:latin typeface="Times New Roman" pitchFamily="18" charset="0"/>
                <a:cs typeface="Times New Roman" pitchFamily="18" charset="0"/>
              </a:rPr>
              <a:t> con </a:t>
            </a:r>
            <a:r>
              <a:rPr lang="es-BO" sz="2400" dirty="0" err="1">
                <a:latin typeface="Times New Roman" pitchFamily="18" charset="0"/>
                <a:cs typeface="Times New Roman" pitchFamily="18" charset="0"/>
              </a:rPr>
              <a:t>người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các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mối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quan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hệ</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của</a:t>
            </a:r>
            <a:r>
              <a:rPr lang="es-BO" sz="2400" dirty="0">
                <a:latin typeface="Times New Roman" pitchFamily="18" charset="0"/>
                <a:cs typeface="Times New Roman" pitchFamily="18" charset="0"/>
              </a:rPr>
              <a:t> con </a:t>
            </a:r>
            <a:r>
              <a:rPr lang="es-BO" sz="2400" dirty="0" err="1">
                <a:latin typeface="Times New Roman" pitchFamily="18" charset="0"/>
                <a:cs typeface="Times New Roman" pitchFamily="18" charset="0"/>
              </a:rPr>
              <a:t>người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trong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xã</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hội</a:t>
            </a:r>
            <a:r>
              <a:rPr lang="es-BO" sz="2400" dirty="0">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nhằm</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thể</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hiện</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suy</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nghĩ</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thái</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độ</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quan</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điểm</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tiếng</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nói</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chủ</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quan</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của</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người</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viết</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về</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vấn</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đề</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đặt</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ra</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góp</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phần</a:t>
            </a:r>
            <a:r>
              <a:rPr lang="es-BO" sz="2400" dirty="0">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tạo</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những</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tác</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động</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tích</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cực</a:t>
            </a:r>
            <a:r>
              <a:rPr lang="es-BO" sz="2400" dirty="0">
                <a:solidFill>
                  <a:srgbClr val="FF0000"/>
                </a:solidFill>
                <a:latin typeface="Times New Roman" pitchFamily="18" charset="0"/>
                <a:cs typeface="Times New Roman" pitchFamily="18" charset="0"/>
              </a:rPr>
              <a:t> </a:t>
            </a:r>
            <a:r>
              <a:rPr lang="es-BO" sz="2400" dirty="0" err="1">
                <a:solidFill>
                  <a:srgbClr val="FF0000"/>
                </a:solidFill>
                <a:latin typeface="Times New Roman" pitchFamily="18" charset="0"/>
                <a:cs typeface="Times New Roman" pitchFamily="18" charset="0"/>
              </a:rPr>
              <a:t>tới</a:t>
            </a:r>
            <a:r>
              <a:rPr lang="es-BO" sz="2400" dirty="0">
                <a:solidFill>
                  <a:srgbClr val="FF0000"/>
                </a:solidFill>
                <a:latin typeface="Times New Roman" pitchFamily="18" charset="0"/>
                <a:cs typeface="Times New Roman" pitchFamily="18" charset="0"/>
              </a:rPr>
              <a:t> con </a:t>
            </a:r>
            <a:r>
              <a:rPr lang="es-BO" sz="2400" dirty="0" err="1">
                <a:solidFill>
                  <a:srgbClr val="FF0000"/>
                </a:solidFill>
                <a:latin typeface="Times New Roman" pitchFamily="18" charset="0"/>
                <a:cs typeface="Times New Roman" pitchFamily="18" charset="0"/>
              </a:rPr>
              <a:t>người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bồi</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đắp</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những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giá</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trị</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nhân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văn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và</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thúc</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đẩy</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những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tiến</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bộ</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chung</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của</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xã</a:t>
            </a:r>
            <a:r>
              <a:rPr lang="es-BO" sz="2400" dirty="0">
                <a:latin typeface="Times New Roman" pitchFamily="18" charset="0"/>
                <a:cs typeface="Times New Roman" pitchFamily="18" charset="0"/>
              </a:rPr>
              <a:t> </a:t>
            </a:r>
            <a:r>
              <a:rPr lang="es-BO" sz="2400" dirty="0" err="1">
                <a:latin typeface="Times New Roman" pitchFamily="18" charset="0"/>
                <a:cs typeface="Times New Roman" pitchFamily="18" charset="0"/>
              </a:rPr>
              <a:t>hội</a:t>
            </a:r>
            <a:r>
              <a:rPr lang="es-BO" sz="2400" dirty="0">
                <a:latin typeface="Times New Roman" pitchFamily="18" charset="0"/>
                <a:cs typeface="Times New Roman" pitchFamily="18" charset="0"/>
              </a:rPr>
              <a:t>.</a:t>
            </a:r>
          </a:p>
        </p:txBody>
      </p:sp>
      <p:sp>
        <p:nvSpPr>
          <p:cNvPr id="3" name="TextBox 2"/>
          <p:cNvSpPr txBox="1"/>
          <p:nvPr/>
        </p:nvSpPr>
        <p:spPr>
          <a:xfrm>
            <a:off x="-7310" y="316468"/>
            <a:ext cx="3048000" cy="492443"/>
          </a:xfrm>
          <a:prstGeom prst="rect">
            <a:avLst/>
          </a:prstGeom>
          <a:noFill/>
        </p:spPr>
        <p:txBody>
          <a:bodyPr wrap="square" rtlCol="0">
            <a:spAutoFit/>
          </a:bodyPr>
          <a:lstStyle/>
          <a:p>
            <a:r>
              <a:rPr lang="es-BO" sz="2600" b="1" dirty="0">
                <a:solidFill>
                  <a:srgbClr val="FF0000"/>
                </a:solidFill>
                <a:latin typeface="Times New Roman" pitchFamily="18" charset="0"/>
                <a:cs typeface="Times New Roman" pitchFamily="18" charset="0"/>
              </a:rPr>
              <a:t>1. </a:t>
            </a:r>
            <a:r>
              <a:rPr lang="es-BO" sz="2600" b="1" dirty="0" err="1">
                <a:solidFill>
                  <a:srgbClr val="FF0000"/>
                </a:solidFill>
                <a:latin typeface="Times New Roman" pitchFamily="18" charset="0"/>
                <a:cs typeface="Times New Roman" pitchFamily="18" charset="0"/>
              </a:rPr>
              <a:t>Khái</a:t>
            </a:r>
            <a:r>
              <a:rPr lang="es-BO" sz="2600" b="1" dirty="0">
                <a:solidFill>
                  <a:srgbClr val="FF0000"/>
                </a:solidFill>
                <a:latin typeface="Times New Roman" pitchFamily="18" charset="0"/>
                <a:cs typeface="Times New Roman" pitchFamily="18" charset="0"/>
              </a:rPr>
              <a:t> </a:t>
            </a:r>
            <a:r>
              <a:rPr lang="es-BO" sz="2600" b="1" dirty="0" err="1">
                <a:solidFill>
                  <a:srgbClr val="FF0000"/>
                </a:solidFill>
                <a:latin typeface="Times New Roman" pitchFamily="18" charset="0"/>
                <a:cs typeface="Times New Roman" pitchFamily="18" charset="0"/>
              </a:rPr>
              <a:t>niệm</a:t>
            </a:r>
            <a:r>
              <a:rPr lang="es-BO" sz="2600" b="1" dirty="0">
                <a:solidFill>
                  <a:srgbClr val="FF0000"/>
                </a:solidFill>
                <a:latin typeface="Times New Roman" pitchFamily="18" charset="0"/>
                <a:cs typeface="Times New Roman" pitchFamily="18" charset="0"/>
              </a:rPr>
              <a:t>: </a:t>
            </a:r>
            <a:endParaRPr lang="en-US" sz="26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648862769"/>
      </p:ext>
    </p:extLst>
  </p:cSld>
  <p:clrMapOvr>
    <a:masterClrMapping/>
  </p:clrMapOvr>
  <mc:AlternateContent xmlns:mc="http://schemas.openxmlformats.org/markup-compatibility/2006" xmlns:p14="http://schemas.microsoft.com/office/powerpoint/2010/main">
    <mc:Choice Requires="p14">
      <p:transition spd="slow" p14:dur="150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5029200" cy="461665"/>
          </a:xfrm>
          <a:prstGeom prst="rect">
            <a:avLst/>
          </a:prstGeom>
          <a:noFill/>
        </p:spPr>
        <p:txBody>
          <a:bodyPr wrap="square" rtlCol="0">
            <a:spAutoFit/>
          </a:bodyPr>
          <a:lstStyle/>
          <a:p>
            <a:r>
              <a:rPr lang="en-US" sz="2400" b="1" dirty="0">
                <a:solidFill>
                  <a:srgbClr val="FF0000"/>
                </a:solidFill>
                <a:latin typeface="Times New Roman" pitchFamily="18" charset="0"/>
                <a:cs typeface="Times New Roman" pitchFamily="18" charset="0"/>
              </a:rPr>
              <a:t>2. </a:t>
            </a:r>
            <a:r>
              <a:rPr lang="en-US" sz="2400" b="1" dirty="0" err="1">
                <a:solidFill>
                  <a:srgbClr val="FF0000"/>
                </a:solidFill>
                <a:latin typeface="Times New Roman" pitchFamily="18" charset="0"/>
                <a:cs typeface="Times New Roman" pitchFamily="18" charset="0"/>
              </a:rPr>
              <a:t>Các</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dạng</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đề</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cơ</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bản</a:t>
            </a:r>
            <a:endParaRPr lang="en-US" sz="2400" b="1" dirty="0">
              <a:solidFill>
                <a:srgbClr val="FF0000"/>
              </a:solidFill>
              <a:latin typeface="Times New Roman" pitchFamily="18" charset="0"/>
              <a:cs typeface="Times New Roman" pitchFamily="18" charset="0"/>
            </a:endParaRPr>
          </a:p>
        </p:txBody>
      </p:sp>
      <p:sp>
        <p:nvSpPr>
          <p:cNvPr id="5" name="Rectangle 4"/>
          <p:cNvSpPr/>
          <p:nvPr/>
        </p:nvSpPr>
        <p:spPr>
          <a:xfrm>
            <a:off x="-12528" y="461665"/>
            <a:ext cx="4658640" cy="113853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defRPr/>
            </a:pPr>
            <a:r>
              <a:rPr lang="en-US" sz="2400" b="1" dirty="0" err="1">
                <a:solidFill>
                  <a:schemeClr val="tx1"/>
                </a:solidFill>
                <a:latin typeface="Times New Roman" pitchFamily="18" charset="0"/>
                <a:cs typeface="Times New Roman" pitchFamily="18" charset="0"/>
              </a:rPr>
              <a:t>Dạng</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đề</a:t>
            </a:r>
            <a:endParaRPr lang="en-US" sz="2400" b="1" dirty="0">
              <a:solidFill>
                <a:schemeClr val="tx1"/>
              </a:solidFill>
              <a:latin typeface="Times New Roman" pitchFamily="18" charset="0"/>
              <a:cs typeface="Times New Roman" pitchFamily="18" charset="0"/>
            </a:endParaRPr>
          </a:p>
        </p:txBody>
      </p:sp>
      <p:sp>
        <p:nvSpPr>
          <p:cNvPr id="6" name="Rectangle 5"/>
          <p:cNvSpPr/>
          <p:nvPr/>
        </p:nvSpPr>
        <p:spPr>
          <a:xfrm>
            <a:off x="-12529" y="1593937"/>
            <a:ext cx="4670127" cy="191126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defRPr/>
            </a:pPr>
            <a:r>
              <a:rPr lang="en-US" sz="2300" dirty="0" err="1">
                <a:latin typeface="Times New Roman" pitchFamily="18" charset="0"/>
                <a:cs typeface="Times New Roman" pitchFamily="18" charset="0"/>
              </a:rPr>
              <a:t>Nghị</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luận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về</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một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hiện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tượng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đời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sống</a:t>
            </a:r>
            <a:endParaRPr lang="en-US" sz="2300" dirty="0">
              <a:latin typeface="Times New Roman" pitchFamily="18" charset="0"/>
              <a:cs typeface="Times New Roman" pitchFamily="18" charset="0"/>
            </a:endParaRPr>
          </a:p>
        </p:txBody>
      </p:sp>
      <p:sp>
        <p:nvSpPr>
          <p:cNvPr id="7" name="Rectangle 6"/>
          <p:cNvSpPr/>
          <p:nvPr/>
        </p:nvSpPr>
        <p:spPr>
          <a:xfrm>
            <a:off x="-12529" y="3503111"/>
            <a:ext cx="4689960" cy="106888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defRPr/>
            </a:pPr>
            <a:r>
              <a:rPr lang="en-US" sz="2300" dirty="0" err="1">
                <a:latin typeface="Times New Roman" pitchFamily="18" charset="0"/>
                <a:cs typeface="Times New Roman" pitchFamily="18" charset="0"/>
              </a:rPr>
              <a:t>Nghị</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luận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về</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một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tư</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tưởng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đạo</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lí</a:t>
            </a:r>
            <a:endParaRPr lang="en-US" sz="2300" dirty="0">
              <a:latin typeface="Times New Roman" pitchFamily="18" charset="0"/>
              <a:cs typeface="Times New Roman" pitchFamily="18" charset="0"/>
            </a:endParaRPr>
          </a:p>
        </p:txBody>
      </p:sp>
      <p:sp>
        <p:nvSpPr>
          <p:cNvPr id="8" name="Rectangle 7"/>
          <p:cNvSpPr/>
          <p:nvPr/>
        </p:nvSpPr>
        <p:spPr>
          <a:xfrm>
            <a:off x="-12529" y="4876800"/>
            <a:ext cx="4689960" cy="19812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defRPr/>
            </a:pPr>
            <a:r>
              <a:rPr lang="en-US" sz="2300" dirty="0" err="1">
                <a:latin typeface="Times New Roman" pitchFamily="18" charset="0"/>
                <a:cs typeface="Times New Roman" pitchFamily="18" charset="0"/>
              </a:rPr>
              <a:t>Nghị</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luận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về</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một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vấn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đề</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xã</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hội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đặt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ra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trong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một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tác</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phẩm</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văn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học</a:t>
            </a:r>
            <a:r>
              <a:rPr lang="en-US" sz="2300" dirty="0">
                <a:latin typeface="Times New Roman" pitchFamily="18" charset="0"/>
                <a:cs typeface="Times New Roman" pitchFamily="18" charset="0"/>
              </a:rPr>
              <a:t>.</a:t>
            </a:r>
          </a:p>
        </p:txBody>
      </p:sp>
      <p:sp>
        <p:nvSpPr>
          <p:cNvPr id="11" name="Rectangle 10"/>
          <p:cNvSpPr/>
          <p:nvPr/>
        </p:nvSpPr>
        <p:spPr>
          <a:xfrm>
            <a:off x="4641937" y="461665"/>
            <a:ext cx="4497888" cy="113853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defRPr/>
            </a:pPr>
            <a:r>
              <a:rPr lang="en-US" sz="2400" b="1" dirty="0" err="1">
                <a:latin typeface="Times New Roman" pitchFamily="18" charset="0"/>
                <a:cs typeface="Times New Roman" pitchFamily="18" charset="0"/>
              </a:rPr>
              <a:t>Các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dạng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bài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tập</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thường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gặp</a:t>
            </a:r>
            <a:endParaRPr lang="en-US" sz="2400" b="1" dirty="0">
              <a:latin typeface="Times New Roman" pitchFamily="18" charset="0"/>
              <a:cs typeface="Times New Roman" pitchFamily="18" charset="0"/>
            </a:endParaRPr>
          </a:p>
        </p:txBody>
      </p:sp>
      <p:sp>
        <p:nvSpPr>
          <p:cNvPr id="12" name="Rectangle 11"/>
          <p:cNvSpPr/>
          <p:nvPr/>
        </p:nvSpPr>
        <p:spPr>
          <a:xfrm>
            <a:off x="4646113" y="1600200"/>
            <a:ext cx="4493712" cy="24384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sz="1400" dirty="0"/>
              <a:t>-</a:t>
            </a:r>
            <a:r>
              <a:rPr lang="en-US" sz="1400" dirty="0" err="1"/>
              <a:t>Viết</a:t>
            </a:r>
            <a:r>
              <a:rPr lang="en-US" sz="1400" dirty="0"/>
              <a:t> </a:t>
            </a:r>
            <a:r>
              <a:rPr lang="en-US" sz="1400" dirty="0" err="1"/>
              <a:t>đoạn</a:t>
            </a:r>
            <a:r>
              <a:rPr lang="en-US" sz="1400" dirty="0"/>
              <a:t> </a:t>
            </a:r>
            <a:r>
              <a:rPr lang="en-US" sz="1400" dirty="0" err="1"/>
              <a:t>văn</a:t>
            </a:r>
            <a:r>
              <a:rPr lang="en-US" sz="1400" dirty="0"/>
              <a:t> </a:t>
            </a:r>
            <a:r>
              <a:rPr lang="en-US" sz="1400" dirty="0" err="1"/>
              <a:t>theo</a:t>
            </a:r>
            <a:r>
              <a:rPr lang="en-US" sz="1400" dirty="0"/>
              <a:t> </a:t>
            </a:r>
            <a:r>
              <a:rPr lang="en-US" sz="1400" dirty="0" err="1"/>
              <a:t>đúng</a:t>
            </a:r>
            <a:r>
              <a:rPr lang="en-US" sz="1400" dirty="0"/>
              <a:t> </a:t>
            </a:r>
            <a:r>
              <a:rPr lang="en-US" sz="1400" dirty="0" err="1"/>
              <a:t>phương</a:t>
            </a:r>
            <a:r>
              <a:rPr lang="en-US" sz="1400" dirty="0"/>
              <a:t> </a:t>
            </a:r>
            <a:r>
              <a:rPr lang="en-US" sz="1400" dirty="0" err="1"/>
              <a:t>thức</a:t>
            </a:r>
            <a:r>
              <a:rPr lang="en-US" sz="1400" dirty="0"/>
              <a:t> </a:t>
            </a:r>
            <a:r>
              <a:rPr lang="en-US" sz="1400" dirty="0" err="1"/>
              <a:t>nghị</a:t>
            </a:r>
            <a:r>
              <a:rPr lang="en-US" sz="1400" dirty="0"/>
              <a:t> </a:t>
            </a:r>
            <a:r>
              <a:rPr lang="en-US" sz="1400" dirty="0" err="1"/>
              <a:t>luận</a:t>
            </a:r>
            <a:endParaRPr lang="en-US" sz="1400" dirty="0"/>
          </a:p>
          <a:p>
            <a:pPr>
              <a:buFontTx/>
              <a:buChar char="-"/>
            </a:pP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dung </a:t>
            </a:r>
            <a:r>
              <a:rPr lang="en-US" sz="1400" dirty="0" err="1">
                <a:latin typeface="Times New Roman" pitchFamily="18" charset="0"/>
                <a:cs typeface="Times New Roman" pitchFamily="18" charset="0"/>
              </a:rPr>
              <a:t>trình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rõ</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ràng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lạc</a:t>
            </a:r>
            <a:r>
              <a:rPr lang="en-US" sz="1400" dirty="0">
                <a:latin typeface="Times New Roman" pitchFamily="18" charset="0"/>
                <a:cs typeface="Times New Roman" pitchFamily="18" charset="0"/>
              </a:rPr>
              <a:t>.</a:t>
            </a:r>
          </a:p>
          <a:p>
            <a:pPr>
              <a:buFontTx/>
              <a:buChar char="-"/>
            </a:pP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xúc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xuất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nhừng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đắn</a:t>
            </a:r>
            <a:r>
              <a:rPr lang="en-US" sz="1400" dirty="0">
                <a:latin typeface="Times New Roman" pitchFamily="18" charset="0"/>
                <a:cs typeface="Times New Roman" pitchFamily="18" charset="0"/>
              </a:rPr>
              <a:t>.</a:t>
            </a:r>
          </a:p>
          <a:p>
            <a:pPr>
              <a:buFontTx/>
              <a:buChar char="-"/>
            </a:pP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thân</a:t>
            </a:r>
            <a:r>
              <a:rPr lang="en-US" sz="1400" dirty="0">
                <a:latin typeface="Times New Roman" pitchFamily="18" charset="0"/>
                <a:cs typeface="Times New Roman" pitchFamily="18" charset="0"/>
              </a:rPr>
              <a:t>.</a:t>
            </a:r>
          </a:p>
        </p:txBody>
      </p:sp>
      <p:sp>
        <p:nvSpPr>
          <p:cNvPr id="13" name="Rectangle 12"/>
          <p:cNvSpPr/>
          <p:nvPr/>
        </p:nvSpPr>
        <p:spPr>
          <a:xfrm>
            <a:off x="4641937" y="3513549"/>
            <a:ext cx="4554261" cy="106680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indent="-285750">
              <a:buFont typeface="Arial" pitchFamily="34" charset="0"/>
              <a:buChar char="•"/>
            </a:pP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Biết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lựa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chọn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kết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hợp</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các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phương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thức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biểu</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đạt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và</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trình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bày</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theo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cách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riêng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bảo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đảm</a:t>
            </a:r>
            <a:r>
              <a:rPr lang="en-US" sz="1600" dirty="0">
                <a:latin typeface="Times New Roman" pitchFamily="18" charset="0"/>
                <a:cs typeface="Times New Roman" pitchFamily="18" charset="0"/>
              </a:rPr>
              <a:t> dung </a:t>
            </a:r>
            <a:r>
              <a:rPr lang="en-US" sz="1600" dirty="0" err="1">
                <a:latin typeface="Times New Roman" pitchFamily="18" charset="0"/>
                <a:cs typeface="Times New Roman" pitchFamily="18" charset="0"/>
              </a:rPr>
              <a:t>lượng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có</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trình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tự</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mạch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lạc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diễn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đạt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rõ</a:t>
            </a:r>
            <a:r>
              <a:rPr lang="en-US" sz="1600" dirty="0">
                <a:latin typeface="Times New Roman" pitchFamily="18" charset="0"/>
                <a:cs typeface="Times New Roman" pitchFamily="18" charset="0"/>
              </a:rPr>
              <a:t> ý.</a:t>
            </a:r>
          </a:p>
        </p:txBody>
      </p:sp>
      <p:sp>
        <p:nvSpPr>
          <p:cNvPr id="14" name="Rectangle 13"/>
          <p:cNvSpPr/>
          <p:nvPr/>
        </p:nvSpPr>
        <p:spPr>
          <a:xfrm>
            <a:off x="4641938" y="4876800"/>
            <a:ext cx="4497888" cy="19812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indent="-285750">
              <a:buFont typeface="Arial" pitchFamily="34" charset="0"/>
              <a:buChar char="•"/>
            </a:pPr>
            <a:r>
              <a:rPr lang="en-US" sz="1600" dirty="0" err="1">
                <a:latin typeface="Times New Roman" pitchFamily="18" charset="0"/>
                <a:cs typeface="Times New Roman" pitchFamily="18" charset="0"/>
              </a:rPr>
              <a:t>Đọc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mẩu</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chuyện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sau</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Người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săn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và</a:t>
            </a:r>
            <a:r>
              <a:rPr lang="en-US" sz="1600" dirty="0">
                <a:latin typeface="Times New Roman" pitchFamily="18" charset="0"/>
                <a:cs typeface="Times New Roman" pitchFamily="18" charset="0"/>
              </a:rPr>
              <a:t> con </a:t>
            </a:r>
            <a:r>
              <a:rPr lang="en-US" sz="1600" dirty="0" err="1">
                <a:latin typeface="Times New Roman" pitchFamily="18" charset="0"/>
                <a:cs typeface="Times New Roman" pitchFamily="18" charset="0"/>
              </a:rPr>
              <a:t>vượn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Câu</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chuyện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trên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gợi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cho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em</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những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suy</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nghĩ</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gì</a:t>
            </a:r>
            <a:r>
              <a:rPr lang="en-US" sz="1600" dirty="0">
                <a:latin typeface="Times New Roman" pitchFamily="18" charset="0"/>
                <a:cs typeface="Times New Roman" pitchFamily="18" charset="0"/>
              </a:rPr>
              <a:t>? </a:t>
            </a:r>
          </a:p>
          <a:p>
            <a:pPr marL="285750" indent="-285750">
              <a:buFont typeface="Arial" pitchFamily="34" charset="0"/>
              <a:buChar char="•"/>
            </a:pPr>
            <a:r>
              <a:rPr lang="en-US" sz="1600" dirty="0" err="1">
                <a:latin typeface="Times New Roman" pitchFamily="18" charset="0"/>
                <a:cs typeface="Times New Roman" pitchFamily="18" charset="0"/>
              </a:rPr>
              <a:t>Từ</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quan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niệm</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hạnh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phúc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của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nhân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vật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anh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thanh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niên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trong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truyện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ngắn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Lặng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lẽ</a:t>
            </a:r>
            <a:r>
              <a:rPr lang="en-US" sz="1600" dirty="0">
                <a:latin typeface="Times New Roman" pitchFamily="18" charset="0"/>
                <a:cs typeface="Times New Roman" pitchFamily="18" charset="0"/>
              </a:rPr>
              <a:t> Sa Pa, </a:t>
            </a:r>
            <a:r>
              <a:rPr lang="en-US" sz="1600" dirty="0" err="1">
                <a:latin typeface="Times New Roman" pitchFamily="18" charset="0"/>
                <a:cs typeface="Times New Roman" pitchFamily="18" charset="0"/>
              </a:rPr>
              <a:t>hãy</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bàn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về</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hạnh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phúc</a:t>
            </a:r>
            <a:r>
              <a:rPr lang="en-US" sz="1600" dirty="0">
                <a:latin typeface="Times New Roman" pitchFamily="18" charset="0"/>
                <a:cs typeface="Times New Roman" pitchFamily="18" charset="0"/>
              </a:rPr>
              <a:t>…</a:t>
            </a:r>
          </a:p>
          <a:p>
            <a:pPr marL="285750" indent="-285750">
              <a:buFont typeface="Arial" pitchFamily="34" charset="0"/>
              <a:buChar char="•"/>
            </a:pPr>
            <a:endParaRPr lang="en-US" sz="2300" dirty="0">
              <a:latin typeface="Times New Roman" pitchFamily="18" charset="0"/>
              <a:cs typeface="Times New Roman" pitchFamily="18" charset="0"/>
            </a:endParaRPr>
          </a:p>
        </p:txBody>
      </p:sp>
      <p:sp>
        <p:nvSpPr>
          <p:cNvPr id="17" name="Rectangle 16"/>
          <p:cNvSpPr/>
          <p:nvPr/>
        </p:nvSpPr>
        <p:spPr>
          <a:xfrm>
            <a:off x="4641937" y="6847769"/>
            <a:ext cx="4470748" cy="4571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indent="-285750">
              <a:buFont typeface="Arial" pitchFamily="34" charset="0"/>
              <a:buChar char="•"/>
            </a:pPr>
            <a:endParaRPr lang="en-US" sz="2300" dirty="0">
              <a:latin typeface="Times New Roman" pitchFamily="18" charset="0"/>
              <a:cs typeface="Times New Roman" pitchFamily="18" charset="0"/>
            </a:endParaRPr>
          </a:p>
        </p:txBody>
      </p:sp>
    </p:spTree>
    <p:extLst>
      <p:ext uri="{BB962C8B-B14F-4D97-AF65-F5344CB8AC3E}">
        <p14:creationId xmlns:p14="http://schemas.microsoft.com/office/powerpoint/2010/main" val="360181017"/>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11">
                                            <p:txEl>
                                              <p:pRg st="0" end="0"/>
                                            </p:txEl>
                                          </p:spTgt>
                                        </p:tgtEl>
                                        <p:attrNameLst>
                                          <p:attrName>style.visibility</p:attrName>
                                        </p:attrNameLst>
                                      </p:cBhvr>
                                      <p:to>
                                        <p:strVal val="visible"/>
                                      </p:to>
                                    </p:set>
                                    <p:animEffect transition="in" filter="randombar(horizontal)">
                                      <p:cBhvr>
                                        <p:cTn id="10" dur="500"/>
                                        <p:tgtEl>
                                          <p:spTgt spid="1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12"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 calcmode="lin" valueType="num">
                                      <p:cBhvr additive="base">
                                        <p:cTn id="15" dur="10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16" dur="1000" fill="hold"/>
                                        <p:tgtEl>
                                          <p:spTgt spid="6">
                                            <p:txEl>
                                              <p:pRg st="0" end="0"/>
                                            </p:txEl>
                                          </p:spTgt>
                                        </p:tgtEl>
                                        <p:attrNameLst>
                                          <p:attrName>ppt_y</p:attrName>
                                        </p:attrNameLst>
                                      </p:cBhvr>
                                      <p:tavLst>
                                        <p:tav tm="0">
                                          <p:val>
                                            <p:strVal val="1+#ppt_h/2"/>
                                          </p:val>
                                        </p:tav>
                                        <p:tav tm="100000">
                                          <p:val>
                                            <p:strVal val="#ppt_y"/>
                                          </p:val>
                                        </p:tav>
                                      </p:tavLst>
                                    </p:anim>
                                  </p:childTnLst>
                                </p:cTn>
                              </p:par>
                              <p:par>
                                <p:cTn id="17" presetID="10" presetClass="entr" presetSubtype="0" fill="hold" nodeType="withEffect">
                                  <p:stCondLst>
                                    <p:cond delay="0"/>
                                  </p:stCondLst>
                                  <p:iterate type="lt">
                                    <p:tmPct val="0"/>
                                  </p:iterate>
                                  <p:childTnLst>
                                    <p:set>
                                      <p:cBhvr>
                                        <p:cTn id="18" dur="1" fill="hold">
                                          <p:stCondLst>
                                            <p:cond delay="0"/>
                                          </p:stCondLst>
                                        </p:cTn>
                                        <p:tgtEl>
                                          <p:spTgt spid="12">
                                            <p:txEl>
                                              <p:pRg st="0" end="0"/>
                                            </p:txEl>
                                          </p:spTgt>
                                        </p:tgtEl>
                                        <p:attrNameLst>
                                          <p:attrName>style.visibility</p:attrName>
                                        </p:attrNameLst>
                                      </p:cBhvr>
                                      <p:to>
                                        <p:strVal val="visible"/>
                                      </p:to>
                                    </p:set>
                                    <p:animEffect transition="in" filter="fade">
                                      <p:cBhvr>
                                        <p:cTn id="19" dur="500"/>
                                        <p:tgtEl>
                                          <p:spTgt spid="12">
                                            <p:txEl>
                                              <p:pRg st="0" end="0"/>
                                            </p:txEl>
                                          </p:spTgt>
                                        </p:tgtEl>
                                      </p:cBhvr>
                                    </p:animEffect>
                                  </p:childTnLst>
                                </p:cTn>
                              </p:par>
                              <p:par>
                                <p:cTn id="20" presetID="10" presetClass="entr" presetSubtype="0" fill="hold" nodeType="withEffect">
                                  <p:stCondLst>
                                    <p:cond delay="0"/>
                                  </p:stCondLst>
                                  <p:iterate type="lt">
                                    <p:tmPct val="0"/>
                                  </p:iterate>
                                  <p:childTnLst>
                                    <p:set>
                                      <p:cBhvr>
                                        <p:cTn id="21" dur="1" fill="hold">
                                          <p:stCondLst>
                                            <p:cond delay="0"/>
                                          </p:stCondLst>
                                        </p:cTn>
                                        <p:tgtEl>
                                          <p:spTgt spid="12">
                                            <p:txEl>
                                              <p:pRg st="1" end="1"/>
                                            </p:txEl>
                                          </p:spTgt>
                                        </p:tgtEl>
                                        <p:attrNameLst>
                                          <p:attrName>style.visibility</p:attrName>
                                        </p:attrNameLst>
                                      </p:cBhvr>
                                      <p:to>
                                        <p:strVal val="visible"/>
                                      </p:to>
                                    </p:set>
                                    <p:animEffect transition="in" filter="fade">
                                      <p:cBhvr>
                                        <p:cTn id="22" dur="500"/>
                                        <p:tgtEl>
                                          <p:spTgt spid="12">
                                            <p:txEl>
                                              <p:pRg st="1" end="1"/>
                                            </p:txEl>
                                          </p:spTgt>
                                        </p:tgtEl>
                                      </p:cBhvr>
                                    </p:animEffect>
                                  </p:childTnLst>
                                </p:cTn>
                              </p:par>
                              <p:par>
                                <p:cTn id="23" presetID="10" presetClass="entr" presetSubtype="0" fill="hold" nodeType="withEffect">
                                  <p:stCondLst>
                                    <p:cond delay="0"/>
                                  </p:stCondLst>
                                  <p:iterate type="lt">
                                    <p:tmPct val="0"/>
                                  </p:iterate>
                                  <p:childTnLst>
                                    <p:set>
                                      <p:cBhvr>
                                        <p:cTn id="24" dur="1" fill="hold">
                                          <p:stCondLst>
                                            <p:cond delay="0"/>
                                          </p:stCondLst>
                                        </p:cTn>
                                        <p:tgtEl>
                                          <p:spTgt spid="12">
                                            <p:txEl>
                                              <p:pRg st="2" end="2"/>
                                            </p:txEl>
                                          </p:spTgt>
                                        </p:tgtEl>
                                        <p:attrNameLst>
                                          <p:attrName>style.visibility</p:attrName>
                                        </p:attrNameLst>
                                      </p:cBhvr>
                                      <p:to>
                                        <p:strVal val="visible"/>
                                      </p:to>
                                    </p:set>
                                    <p:animEffect transition="in" filter="fade">
                                      <p:cBhvr>
                                        <p:cTn id="25" dur="500"/>
                                        <p:tgtEl>
                                          <p:spTgt spid="12">
                                            <p:txEl>
                                              <p:pRg st="2" end="2"/>
                                            </p:txEl>
                                          </p:spTgt>
                                        </p:tgtEl>
                                      </p:cBhvr>
                                    </p:animEffect>
                                  </p:childTnLst>
                                </p:cTn>
                              </p:par>
                              <p:par>
                                <p:cTn id="26" presetID="10" presetClass="entr" presetSubtype="0" fill="hold" nodeType="withEffect">
                                  <p:stCondLst>
                                    <p:cond delay="0"/>
                                  </p:stCondLst>
                                  <p:iterate type="lt">
                                    <p:tmPct val="0"/>
                                  </p:iterate>
                                  <p:childTnLst>
                                    <p:set>
                                      <p:cBhvr>
                                        <p:cTn id="27" dur="1" fill="hold">
                                          <p:stCondLst>
                                            <p:cond delay="0"/>
                                          </p:stCondLst>
                                        </p:cTn>
                                        <p:tgtEl>
                                          <p:spTgt spid="12">
                                            <p:txEl>
                                              <p:pRg st="3" end="3"/>
                                            </p:txEl>
                                          </p:spTgt>
                                        </p:tgtEl>
                                        <p:attrNameLst>
                                          <p:attrName>style.visibility</p:attrName>
                                        </p:attrNameLst>
                                      </p:cBhvr>
                                      <p:to>
                                        <p:strVal val="visible"/>
                                      </p:to>
                                    </p:set>
                                    <p:animEffect transition="in" filter="fade">
                                      <p:cBhvr>
                                        <p:cTn id="28" dur="500"/>
                                        <p:tgtEl>
                                          <p:spTgt spid="12">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7">
                                            <p:txEl>
                                              <p:pRg st="0" end="0"/>
                                            </p:txEl>
                                          </p:spTgt>
                                        </p:tgtEl>
                                        <p:attrNameLst>
                                          <p:attrName>style.visibility</p:attrName>
                                        </p:attrNameLst>
                                      </p:cBhvr>
                                      <p:to>
                                        <p:strVal val="visible"/>
                                      </p:to>
                                    </p:set>
                                    <p:animEffect transition="in" filter="fade">
                                      <p:cBhvr>
                                        <p:cTn id="33" dur="1000"/>
                                        <p:tgtEl>
                                          <p:spTgt spid="7">
                                            <p:txEl>
                                              <p:pRg st="0" end="0"/>
                                            </p:txEl>
                                          </p:spTgt>
                                        </p:tgtEl>
                                      </p:cBhvr>
                                    </p:animEffect>
                                    <p:anim calcmode="lin" valueType="num">
                                      <p:cBhvr>
                                        <p:cTn id="34"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0" end="0"/>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3">
                                            <p:txEl>
                                              <p:pRg st="0" end="0"/>
                                            </p:txEl>
                                          </p:spTgt>
                                        </p:tgtEl>
                                        <p:attrNameLst>
                                          <p:attrName>style.visibility</p:attrName>
                                        </p:attrNameLst>
                                      </p:cBhvr>
                                      <p:to>
                                        <p:strVal val="visible"/>
                                      </p:to>
                                    </p:set>
                                    <p:animEffect transition="in" filter="fade">
                                      <p:cBhvr>
                                        <p:cTn id="38" dur="1000"/>
                                        <p:tgtEl>
                                          <p:spTgt spid="13">
                                            <p:txEl>
                                              <p:pRg st="0" end="0"/>
                                            </p:txEl>
                                          </p:spTgt>
                                        </p:tgtEl>
                                      </p:cBhvr>
                                    </p:animEffect>
                                    <p:anim calcmode="lin" valueType="num">
                                      <p:cBhvr>
                                        <p:cTn id="39"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8">
                                            <p:txEl>
                                              <p:pRg st="0" end="0"/>
                                            </p:txEl>
                                          </p:spTgt>
                                        </p:tgtEl>
                                        <p:attrNameLst>
                                          <p:attrName>style.visibility</p:attrName>
                                        </p:attrNameLst>
                                      </p:cBhvr>
                                      <p:to>
                                        <p:strVal val="visible"/>
                                      </p:to>
                                    </p:set>
                                    <p:anim calcmode="lin" valueType="num">
                                      <p:cBhvr>
                                        <p:cTn id="45"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46"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47" dur="500"/>
                                        <p:tgtEl>
                                          <p:spTgt spid="8">
                                            <p:txEl>
                                              <p:pRg st="0" end="0"/>
                                            </p:txEl>
                                          </p:spTgt>
                                        </p:tgtEl>
                                      </p:cBhvr>
                                    </p:animEffect>
                                  </p:childTnLst>
                                </p:cTn>
                              </p:par>
                              <p:par>
                                <p:cTn id="48" presetID="53" presetClass="entr" presetSubtype="16" fill="hold" nodeType="withEffect">
                                  <p:stCondLst>
                                    <p:cond delay="0"/>
                                  </p:stCondLst>
                                  <p:childTnLst>
                                    <p:set>
                                      <p:cBhvr>
                                        <p:cTn id="49" dur="1" fill="hold">
                                          <p:stCondLst>
                                            <p:cond delay="0"/>
                                          </p:stCondLst>
                                        </p:cTn>
                                        <p:tgtEl>
                                          <p:spTgt spid="14">
                                            <p:txEl>
                                              <p:pRg st="1" end="1"/>
                                            </p:txEl>
                                          </p:spTgt>
                                        </p:tgtEl>
                                        <p:attrNameLst>
                                          <p:attrName>style.visibility</p:attrName>
                                        </p:attrNameLst>
                                      </p:cBhvr>
                                      <p:to>
                                        <p:strVal val="visible"/>
                                      </p:to>
                                    </p:set>
                                    <p:anim calcmode="lin" valueType="num">
                                      <p:cBhvr>
                                        <p:cTn id="50"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51"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52" dur="500"/>
                                        <p:tgtEl>
                                          <p:spTgt spid="14">
                                            <p:txEl>
                                              <p:pRg st="1" end="1"/>
                                            </p:txEl>
                                          </p:spTgt>
                                        </p:tgtEl>
                                      </p:cBhvr>
                                    </p:animEffect>
                                  </p:childTnLst>
                                </p:cTn>
                              </p:par>
                              <p:par>
                                <p:cTn id="53" presetID="53" presetClass="entr" presetSubtype="16" fill="hold" nodeType="withEffect">
                                  <p:stCondLst>
                                    <p:cond delay="0"/>
                                  </p:stCondLst>
                                  <p:childTnLst>
                                    <p:set>
                                      <p:cBhvr>
                                        <p:cTn id="54" dur="1" fill="hold">
                                          <p:stCondLst>
                                            <p:cond delay="0"/>
                                          </p:stCondLst>
                                        </p:cTn>
                                        <p:tgtEl>
                                          <p:spTgt spid="14">
                                            <p:txEl>
                                              <p:pRg st="0" end="0"/>
                                            </p:txEl>
                                          </p:spTgt>
                                        </p:tgtEl>
                                        <p:attrNameLst>
                                          <p:attrName>style.visibility</p:attrName>
                                        </p:attrNameLst>
                                      </p:cBhvr>
                                      <p:to>
                                        <p:strVal val="visible"/>
                                      </p:to>
                                    </p:set>
                                    <p:anim calcmode="lin" valueType="num">
                                      <p:cBhvr>
                                        <p:cTn id="55"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56"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57" dur="500"/>
                                        <p:tgtEl>
                                          <p:spTgt spid="14">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3" presetClass="entr" presetSubtype="16" fill="hold" nodeType="clickEffect" nodePh="1">
                                  <p:stCondLst>
                                    <p:cond delay="0"/>
                                  </p:stCondLst>
                                  <p:endCondLst>
                                    <p:cond evt="begin" delay="0">
                                      <p:tn val="60"/>
                                    </p:cond>
                                  </p:endCondLst>
                                  <p:childTnLst>
                                    <p:set>
                                      <p:cBhvr>
                                        <p:cTn id="61" dur="1" fill="hold">
                                          <p:stCondLst>
                                            <p:cond delay="0"/>
                                          </p:stCondLst>
                                        </p:cTn>
                                        <p:tgtEl>
                                          <p:spTgt spid="17">
                                            <p:txEl>
                                              <p:pRg st="0" end="0"/>
                                            </p:txEl>
                                          </p:spTgt>
                                        </p:tgtEl>
                                        <p:attrNameLst>
                                          <p:attrName>style.visibility</p:attrName>
                                        </p:attrNameLst>
                                      </p:cBhvr>
                                      <p:to>
                                        <p:strVal val="visible"/>
                                      </p:to>
                                    </p:set>
                                    <p:anim calcmode="lin" valueType="num">
                                      <p:cBhvr>
                                        <p:cTn id="62"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63" dur="500" fill="hold"/>
                                        <p:tgtEl>
                                          <p:spTgt spid="17">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itle 1"/>
          <p:cNvSpPr>
            <a:spLocks noGrp="1" noChangeArrowheads="1"/>
          </p:cNvSpPr>
          <p:nvPr>
            <p:ph type="title"/>
          </p:nvPr>
        </p:nvSpPr>
        <p:spPr>
          <a:xfrm>
            <a:off x="457200" y="0"/>
            <a:ext cx="8229600" cy="685800"/>
          </a:xfrm>
        </p:spPr>
        <p:txBody>
          <a:bodyPr>
            <a:normAutofit/>
          </a:bodyPr>
          <a:lstStyle/>
          <a:p>
            <a:pPr eaLnBrk="1" hangingPunct="1"/>
            <a:r>
              <a:rPr lang="en-US" sz="1600" dirty="0">
                <a:solidFill>
                  <a:srgbClr val="7030A0"/>
                </a:solidFill>
                <a:latin typeface="Times New Roman" pitchFamily="18" charset="0"/>
                <a:cs typeface="Times New Roman" pitchFamily="18" charset="0"/>
              </a:rPr>
              <a:t>DÀN Ý ĐOẠN VĂN</a:t>
            </a:r>
          </a:p>
        </p:txBody>
      </p:sp>
      <p:sp>
        <p:nvSpPr>
          <p:cNvPr id="57" name="Slide Number Placeholder 9"/>
          <p:cNvSpPr>
            <a:spLocks noGrp="1" noChangeArrowheads="1"/>
          </p:cNvSpPr>
          <p:nvPr>
            <p:ph type="sldNum" sz="quarter" idx="12"/>
          </p:nvPr>
        </p:nvSpPr>
        <p:spPr bwMode="auto">
          <a:noFill/>
          <a:ln>
            <a:miter lim="800000"/>
            <a:headEnd/>
            <a:tailEnd/>
          </a:ln>
        </p:spPr>
        <p:txBody>
          <a:bodyPr/>
          <a:lstStyle/>
          <a:p>
            <a:fld id="{4566036C-D8F1-43D0-8E1A-D194553C2511}" type="slidenum">
              <a:rPr lang="en-US" altLang="en-US" smtClean="0"/>
              <a:pPr/>
              <a:t>91</a:t>
            </a:fld>
            <a:endParaRPr lang="en-US" altLang="en-US"/>
          </a:p>
        </p:txBody>
      </p:sp>
      <p:sp>
        <p:nvSpPr>
          <p:cNvPr id="8" name="Freeform 7"/>
          <p:cNvSpPr/>
          <p:nvPr/>
        </p:nvSpPr>
        <p:spPr>
          <a:xfrm>
            <a:off x="1" y="1219200"/>
            <a:ext cx="990599" cy="914400"/>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31971" tIns="29845" rIns="472281" bIns="29845" anchor="ctr"/>
          <a:lstStyle/>
          <a:p>
            <a:pPr algn="ctr" defTabSz="2089150">
              <a:lnSpc>
                <a:spcPct val="90000"/>
              </a:lnSpc>
              <a:spcAft>
                <a:spcPct val="35000"/>
              </a:spcAft>
              <a:defRPr/>
            </a:pPr>
            <a:endParaRPr lang="en-US" altLang="en-US" sz="4700">
              <a:solidFill>
                <a:srgbClr val="C2C2C2"/>
              </a:solidFill>
              <a:cs typeface="Arial" pitchFamily="34" charset="0"/>
            </a:endParaRPr>
          </a:p>
        </p:txBody>
      </p:sp>
      <p:sp>
        <p:nvSpPr>
          <p:cNvPr id="9" name="Freeform 8"/>
          <p:cNvSpPr/>
          <p:nvPr/>
        </p:nvSpPr>
        <p:spPr>
          <a:xfrm>
            <a:off x="838200" y="1101726"/>
            <a:ext cx="838200" cy="784225"/>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a:solidFill>
                <a:srgbClr val="878787"/>
              </a:solidFill>
              <a:cs typeface="Arial" pitchFamily="34" charset="0"/>
            </a:endParaRPr>
          </a:p>
        </p:txBody>
      </p:sp>
      <p:sp>
        <p:nvSpPr>
          <p:cNvPr id="11" name="Freeform 10"/>
          <p:cNvSpPr/>
          <p:nvPr/>
        </p:nvSpPr>
        <p:spPr>
          <a:xfrm>
            <a:off x="1" y="2236788"/>
            <a:ext cx="990599" cy="944562"/>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31971" tIns="29845" rIns="472281" bIns="29845" anchor="ctr"/>
          <a:lstStyle/>
          <a:p>
            <a:pPr algn="ctr" defTabSz="2089150">
              <a:lnSpc>
                <a:spcPct val="90000"/>
              </a:lnSpc>
              <a:spcAft>
                <a:spcPct val="35000"/>
              </a:spcAft>
              <a:defRPr/>
            </a:pPr>
            <a:endParaRPr lang="en-US" altLang="en-US" sz="4700">
              <a:solidFill>
                <a:srgbClr val="C2C2C2"/>
              </a:solidFill>
              <a:cs typeface="Arial" pitchFamily="34" charset="0"/>
            </a:endParaRPr>
          </a:p>
        </p:txBody>
      </p:sp>
      <p:sp>
        <p:nvSpPr>
          <p:cNvPr id="12" name="Freeform 11"/>
          <p:cNvSpPr/>
          <p:nvPr/>
        </p:nvSpPr>
        <p:spPr>
          <a:xfrm>
            <a:off x="838201" y="2316164"/>
            <a:ext cx="838200" cy="784225"/>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a:solidFill>
                <a:srgbClr val="878787"/>
              </a:solidFill>
              <a:cs typeface="Arial" pitchFamily="34" charset="0"/>
            </a:endParaRPr>
          </a:p>
        </p:txBody>
      </p:sp>
      <p:sp>
        <p:nvSpPr>
          <p:cNvPr id="13" name="Freeform 12"/>
          <p:cNvSpPr/>
          <p:nvPr/>
        </p:nvSpPr>
        <p:spPr>
          <a:xfrm>
            <a:off x="1" y="3368676"/>
            <a:ext cx="762000" cy="944563"/>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solidFill>
            <a:schemeClr val="accent5"/>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31971" tIns="29845" rIns="472281" bIns="29845" anchor="ctr"/>
          <a:lstStyle/>
          <a:p>
            <a:pPr algn="ctr" defTabSz="2089150">
              <a:lnSpc>
                <a:spcPct val="90000"/>
              </a:lnSpc>
              <a:spcAft>
                <a:spcPct val="35000"/>
              </a:spcAft>
              <a:defRPr/>
            </a:pPr>
            <a:endParaRPr lang="en-US" altLang="en-US" sz="4700">
              <a:solidFill>
                <a:srgbClr val="C2C2C2"/>
              </a:solidFill>
              <a:cs typeface="Arial" pitchFamily="34" charset="0"/>
            </a:endParaRPr>
          </a:p>
        </p:txBody>
      </p:sp>
      <p:sp>
        <p:nvSpPr>
          <p:cNvPr id="14" name="Freeform 13"/>
          <p:cNvSpPr/>
          <p:nvPr/>
        </p:nvSpPr>
        <p:spPr>
          <a:xfrm>
            <a:off x="685801" y="3463926"/>
            <a:ext cx="914399" cy="784225"/>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a:solidFill>
                <a:srgbClr val="878787"/>
              </a:solidFill>
              <a:cs typeface="Arial" pitchFamily="34" charset="0"/>
            </a:endParaRPr>
          </a:p>
        </p:txBody>
      </p:sp>
      <p:sp>
        <p:nvSpPr>
          <p:cNvPr id="19" name="Freeform 18"/>
          <p:cNvSpPr/>
          <p:nvPr/>
        </p:nvSpPr>
        <p:spPr>
          <a:xfrm>
            <a:off x="1" y="4556126"/>
            <a:ext cx="609599" cy="944563"/>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44671" tIns="36195" rIns="472281" bIns="36195" anchor="ctr"/>
          <a:lstStyle/>
          <a:p>
            <a:pPr algn="ctr" defTabSz="2533650">
              <a:lnSpc>
                <a:spcPct val="90000"/>
              </a:lnSpc>
              <a:spcAft>
                <a:spcPct val="35000"/>
              </a:spcAft>
              <a:defRPr/>
            </a:pPr>
            <a:endParaRPr lang="en-US" altLang="en-US" sz="5700">
              <a:solidFill>
                <a:srgbClr val="C2C2C2"/>
              </a:solidFill>
              <a:cs typeface="Arial" pitchFamily="34" charset="0"/>
            </a:endParaRPr>
          </a:p>
        </p:txBody>
      </p:sp>
      <p:sp>
        <p:nvSpPr>
          <p:cNvPr id="20" name="Freeform 19"/>
          <p:cNvSpPr/>
          <p:nvPr/>
        </p:nvSpPr>
        <p:spPr>
          <a:xfrm>
            <a:off x="685801" y="4622801"/>
            <a:ext cx="685800" cy="784225"/>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dirty="0">
              <a:solidFill>
                <a:srgbClr val="878787"/>
              </a:solidFill>
              <a:cs typeface="Arial" pitchFamily="34" charset="0"/>
            </a:endParaRPr>
          </a:p>
        </p:txBody>
      </p:sp>
      <p:sp>
        <p:nvSpPr>
          <p:cNvPr id="29709" name="TextBox 8"/>
          <p:cNvSpPr txBox="1">
            <a:spLocks noChangeArrowheads="1"/>
          </p:cNvSpPr>
          <p:nvPr/>
        </p:nvSpPr>
        <p:spPr bwMode="auto">
          <a:xfrm>
            <a:off x="1752600" y="1295400"/>
            <a:ext cx="7239000" cy="584775"/>
          </a:xfrm>
          <a:prstGeom prst="rect">
            <a:avLst/>
          </a:prstGeom>
          <a:noFill/>
          <a:ln w="9525">
            <a:noFill/>
            <a:miter lim="800000"/>
            <a:headEnd/>
            <a:tailEnd/>
          </a:ln>
        </p:spPr>
        <p:txBody>
          <a:bodyPr wrap="square">
            <a:spAutoFit/>
          </a:bodyPr>
          <a:lstStyle/>
          <a:p>
            <a:pPr marL="171450" indent="-171450">
              <a:spcAft>
                <a:spcPts val="600"/>
              </a:spcAft>
              <a:buClr>
                <a:srgbClr val="929292"/>
              </a:buClr>
              <a:buFont typeface="Wingdings" pitchFamily="2" charset="2"/>
              <a:buChar char="§"/>
            </a:pPr>
            <a:r>
              <a:rPr lang="en-US" sz="1600" dirty="0">
                <a:latin typeface="Times New Roman" pitchFamily="18" charset="0"/>
                <a:cs typeface="Times New Roman" pitchFamily="18" charset="0"/>
              </a:rPr>
              <a:t>“</a:t>
            </a:r>
            <a:r>
              <a:rPr lang="en-US" sz="1600" dirty="0" err="1">
                <a:latin typeface="Times New Roman" pitchFamily="18" charset="0"/>
                <a:cs typeface="Times New Roman" pitchFamily="18" charset="0"/>
              </a:rPr>
              <a:t>Bệnh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vô</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cảm</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là</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thái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độ</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thờ</a:t>
            </a:r>
            <a:r>
              <a:rPr lang="en-US" sz="1600" dirty="0">
                <a:latin typeface="Times New Roman" pitchFamily="18" charset="0"/>
                <a:cs typeface="Times New Roman" pitchFamily="18" charset="0"/>
              </a:rPr>
              <a:t> ơ, </a:t>
            </a:r>
            <a:r>
              <a:rPr lang="en-US" sz="1600" dirty="0" err="1">
                <a:latin typeface="Times New Roman" pitchFamily="18" charset="0"/>
                <a:cs typeface="Times New Roman" pitchFamily="18" charset="0"/>
              </a:rPr>
              <a:t>lạnh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lùng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trước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các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sự</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kiện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sự</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việc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xảy</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ra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hằng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ngày</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và</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trước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nỗi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đau</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khổ</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bất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hạnh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của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người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khác</a:t>
            </a:r>
            <a:r>
              <a:rPr lang="en-US" sz="1600" dirty="0">
                <a:latin typeface="Times New Roman" pitchFamily="18" charset="0"/>
                <a:cs typeface="Times New Roman" pitchFamily="18" charset="0"/>
              </a:rPr>
              <a:t>.</a:t>
            </a:r>
            <a:endParaRPr lang="vi-VN" sz="1600" dirty="0">
              <a:solidFill>
                <a:srgbClr val="878787"/>
              </a:solidFill>
              <a:ea typeface="Segoe UI Semilight" pitchFamily="34" charset="0"/>
              <a:cs typeface="Segoe UI Semilight" pitchFamily="34" charset="0"/>
            </a:endParaRPr>
          </a:p>
        </p:txBody>
      </p:sp>
      <p:sp>
        <p:nvSpPr>
          <p:cNvPr id="29711" name="TextBox 8"/>
          <p:cNvSpPr txBox="1">
            <a:spLocks noChangeArrowheads="1"/>
          </p:cNvSpPr>
          <p:nvPr/>
        </p:nvSpPr>
        <p:spPr bwMode="auto">
          <a:xfrm>
            <a:off x="1447800" y="4699001"/>
            <a:ext cx="7478317" cy="907941"/>
          </a:xfrm>
          <a:prstGeom prst="rect">
            <a:avLst/>
          </a:prstGeom>
          <a:noFill/>
          <a:ln w="9525">
            <a:noFill/>
            <a:miter lim="800000"/>
            <a:headEnd/>
            <a:tailEnd/>
          </a:ln>
        </p:spPr>
        <p:txBody>
          <a:bodyPr wrap="square">
            <a:spAutoFit/>
          </a:bodyPr>
          <a:lstStyle/>
          <a:p>
            <a:pPr marL="171450" indent="-171450">
              <a:spcAft>
                <a:spcPts val="600"/>
              </a:spcAft>
              <a:buClr>
                <a:srgbClr val="929292"/>
              </a:buClr>
              <a:buFont typeface="Wingdings" pitchFamily="2" charset="2"/>
              <a:buChar char="§"/>
            </a:pPr>
            <a:r>
              <a:rPr lang="en-US" sz="1600" dirty="0" err="1">
                <a:latin typeface="Times New Roman" pitchFamily="18" charset="0"/>
                <a:ea typeface="Segoe UI Semilight" pitchFamily="34" charset="0"/>
                <a:cs typeface="Times New Roman" pitchFamily="18" charset="0"/>
              </a:rPr>
              <a:t>Bản</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thân</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ngày</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càng</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bị</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cô</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lập</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với</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xã</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hội</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tự</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đánh</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mất</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mình</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tự</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làm</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chết</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tâm</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hồn</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mình</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trở</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thành</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kẻ</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vô</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trách</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nhiệm</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vô</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lương</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tâm</a:t>
            </a:r>
            <a:r>
              <a:rPr lang="en-US" sz="1600" dirty="0">
                <a:latin typeface="Times New Roman" pitchFamily="18" charset="0"/>
                <a:ea typeface="Segoe UI Semilight" pitchFamily="34" charset="0"/>
                <a:cs typeface="Times New Roman" pitchFamily="18" charset="0"/>
              </a:rPr>
              <a:t>…</a:t>
            </a:r>
            <a:endParaRPr lang="vi-VN" sz="1600" dirty="0">
              <a:latin typeface="Times New Roman" pitchFamily="18" charset="0"/>
              <a:ea typeface="Segoe UI Semilight" pitchFamily="34" charset="0"/>
              <a:cs typeface="Times New Roman" pitchFamily="18" charset="0"/>
            </a:endParaRPr>
          </a:p>
          <a:p>
            <a:pPr marL="171450" indent="-171450">
              <a:spcAft>
                <a:spcPts val="600"/>
              </a:spcAft>
              <a:buClr>
                <a:srgbClr val="929292"/>
              </a:buClr>
              <a:buFont typeface="Wingdings" pitchFamily="2" charset="2"/>
              <a:buChar char="§"/>
            </a:pPr>
            <a:r>
              <a:rPr lang="en-US" sz="1600" dirty="0" err="1">
                <a:latin typeface="Times New Roman" pitchFamily="18" charset="0"/>
                <a:ea typeface="Segoe UI Semilight" pitchFamily="34" charset="0"/>
                <a:cs typeface="Times New Roman" pitchFamily="18" charset="0"/>
              </a:rPr>
              <a:t>Xã</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hội</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vô</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cảm,làm</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rạn</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vỡ</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các</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mối</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quan</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hệ</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xã</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hội</a:t>
            </a:r>
            <a:r>
              <a:rPr lang="en-US" sz="1600" dirty="0">
                <a:latin typeface="Times New Roman" pitchFamily="18" charset="0"/>
                <a:ea typeface="Segoe UI Semilight" pitchFamily="34" charset="0"/>
                <a:cs typeface="Times New Roman" pitchFamily="18" charset="0"/>
              </a:rPr>
              <a:t>…</a:t>
            </a:r>
            <a:r>
              <a:rPr lang="vi-VN" sz="1600" dirty="0">
                <a:latin typeface="Times New Roman" pitchFamily="18" charset="0"/>
                <a:ea typeface="Segoe UI Semilight" pitchFamily="34" charset="0"/>
                <a:cs typeface="Times New Roman" pitchFamily="18" charset="0"/>
              </a:rPr>
              <a:t>.</a:t>
            </a:r>
          </a:p>
        </p:txBody>
      </p:sp>
      <p:sp>
        <p:nvSpPr>
          <p:cNvPr id="29713" name="TextBox 8"/>
          <p:cNvSpPr txBox="1">
            <a:spLocks noChangeArrowheads="1"/>
          </p:cNvSpPr>
          <p:nvPr/>
        </p:nvSpPr>
        <p:spPr bwMode="auto">
          <a:xfrm>
            <a:off x="1905000" y="2297113"/>
            <a:ext cx="7062787" cy="907941"/>
          </a:xfrm>
          <a:prstGeom prst="rect">
            <a:avLst/>
          </a:prstGeom>
          <a:noFill/>
          <a:ln w="9525">
            <a:noFill/>
            <a:miter lim="800000"/>
            <a:headEnd/>
            <a:tailEnd/>
          </a:ln>
        </p:spPr>
        <p:txBody>
          <a:bodyPr wrap="square">
            <a:spAutoFit/>
          </a:bodyPr>
          <a:lstStyle/>
          <a:p>
            <a:pPr marL="171450" indent="-171450">
              <a:spcAft>
                <a:spcPts val="600"/>
              </a:spcAft>
              <a:buClr>
                <a:srgbClr val="929292"/>
              </a:buClr>
              <a:buFont typeface="Wingdings" pitchFamily="2" charset="2"/>
              <a:buChar char="§"/>
            </a:pPr>
            <a:r>
              <a:rPr lang="en-US" sz="1600" dirty="0" err="1">
                <a:latin typeface="Times New Roman" pitchFamily="18" charset="0"/>
                <a:cs typeface="Times New Roman" pitchFamily="18" charset="0"/>
              </a:rPr>
              <a:t>Đa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dạng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là</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thái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độ</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vô</a:t>
            </a:r>
            <a:r>
              <a:rPr lang="en-US" sz="1600" dirty="0">
                <a:latin typeface="Times New Roman" pitchFamily="18" charset="0"/>
                <a:cs typeface="Times New Roman" pitchFamily="18" charset="0"/>
              </a:rPr>
              <a:t> ý, </a:t>
            </a:r>
            <a:r>
              <a:rPr lang="en-US" sz="1600" dirty="0" err="1">
                <a:latin typeface="Times New Roman" pitchFamily="18" charset="0"/>
                <a:cs typeface="Times New Roman" pitchFamily="18" charset="0"/>
              </a:rPr>
              <a:t>vô</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tâm</a:t>
            </a:r>
            <a:r>
              <a:rPr lang="en-US" sz="1600" dirty="0">
                <a:latin typeface="Times New Roman" pitchFamily="18" charset="0"/>
                <a:cs typeface="Times New Roman" pitchFamily="18" charset="0"/>
              </a:rPr>
              <a:t> , </a:t>
            </a:r>
            <a:r>
              <a:rPr lang="en-US" sz="1600" dirty="0" err="1">
                <a:latin typeface="Times New Roman" pitchFamily="18" charset="0"/>
                <a:cs typeface="Times New Roman" pitchFamily="18" charset="0"/>
              </a:rPr>
              <a:t>sự</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nhẫn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tâm</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thờ</a:t>
            </a:r>
            <a:r>
              <a:rPr lang="en-US" sz="1600" dirty="0">
                <a:latin typeface="Times New Roman" pitchFamily="18" charset="0"/>
                <a:cs typeface="Times New Roman" pitchFamily="18" charset="0"/>
              </a:rPr>
              <a:t> ơ, </a:t>
            </a:r>
            <a:r>
              <a:rPr lang="en-US" sz="1600" dirty="0" err="1">
                <a:latin typeface="Times New Roman" pitchFamily="18" charset="0"/>
                <a:cs typeface="Times New Roman" pitchFamily="18" charset="0"/>
              </a:rPr>
              <a:t>trước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nỗi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đau</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khổ</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của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người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khác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vô</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trách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nhiệm</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trước</a:t>
            </a:r>
            <a:r>
              <a:rPr lang="en-US" sz="1600" dirty="0">
                <a:latin typeface="Times New Roman" pitchFamily="18" charset="0"/>
                <a:cs typeface="Times New Roman" pitchFamily="18" charset="0"/>
              </a:rPr>
              <a:t> con </a:t>
            </a:r>
            <a:r>
              <a:rPr lang="en-US" sz="1600" dirty="0" err="1">
                <a:latin typeface="Times New Roman" pitchFamily="18" charset="0"/>
                <a:cs typeface="Times New Roman" pitchFamily="18" charset="0"/>
              </a:rPr>
              <a:t>người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và</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cuộc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đời</a:t>
            </a:r>
            <a:r>
              <a:rPr lang="vi-VN" sz="1600" dirty="0">
                <a:solidFill>
                  <a:srgbClr val="878787"/>
                </a:solidFill>
                <a:ea typeface="Segoe UI Semilight" pitchFamily="34" charset="0"/>
                <a:cs typeface="Segoe UI Semilight" pitchFamily="34" charset="0"/>
              </a:rPr>
              <a:t>.</a:t>
            </a:r>
            <a:r>
              <a:rPr lang="en-US" sz="1600" dirty="0">
                <a:solidFill>
                  <a:srgbClr val="878787"/>
                </a:solidFill>
                <a:ea typeface="Segoe UI Semilight" pitchFamily="34" charset="0"/>
                <a:cs typeface="Segoe UI Semilight" pitchFamily="34" charset="0"/>
              </a:rPr>
              <a:t>.</a:t>
            </a:r>
          </a:p>
          <a:p>
            <a:pPr marL="171450" indent="-171450">
              <a:spcAft>
                <a:spcPts val="600"/>
              </a:spcAft>
              <a:buClr>
                <a:srgbClr val="929292"/>
              </a:buClr>
              <a:buFont typeface="Wingdings" pitchFamily="2" charset="2"/>
              <a:buChar char="§"/>
            </a:pPr>
            <a:r>
              <a:rPr lang="en-US" sz="1500" dirty="0">
                <a:solidFill>
                  <a:srgbClr val="878787"/>
                </a:solidFill>
                <a:ea typeface="Segoe UI Semilight" pitchFamily="34" charset="0"/>
                <a:cs typeface="Segoe UI Semilight" pitchFamily="34" charset="0"/>
              </a:rPr>
              <a:t> </a:t>
            </a:r>
            <a:r>
              <a:rPr lang="en-US" sz="1600" dirty="0" err="1">
                <a:latin typeface="Times New Roman" pitchFamily="18" charset="0"/>
                <a:ea typeface="Segoe UI Semilight" pitchFamily="34" charset="0"/>
                <a:cs typeface="Times New Roman" pitchFamily="18" charset="0"/>
              </a:rPr>
              <a:t>Có</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chiều</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hướng</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lan</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rộng</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và</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len</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lỏi</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vào</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mọi</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từng</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lớp</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trong</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xã</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hội</a:t>
            </a:r>
            <a:r>
              <a:rPr lang="en-US" sz="1600" dirty="0">
                <a:latin typeface="Times New Roman" pitchFamily="18" charset="0"/>
                <a:ea typeface="Segoe UI Semilight" pitchFamily="34" charset="0"/>
                <a:cs typeface="Times New Roman" pitchFamily="18" charset="0"/>
              </a:rPr>
              <a:t>. ( </a:t>
            </a:r>
            <a:r>
              <a:rPr lang="en-US" sz="1600" dirty="0" err="1">
                <a:latin typeface="Times New Roman" pitchFamily="18" charset="0"/>
                <a:ea typeface="Segoe UI Semilight" pitchFamily="34" charset="0"/>
                <a:cs typeface="Times New Roman" pitchFamily="18" charset="0"/>
              </a:rPr>
              <a:t>Dẫn</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chứng</a:t>
            </a:r>
            <a:r>
              <a:rPr lang="en-US" sz="1600" dirty="0">
                <a:latin typeface="Times New Roman" pitchFamily="18" charset="0"/>
                <a:ea typeface="Segoe UI Semilight" pitchFamily="34" charset="0"/>
                <a:cs typeface="Times New Roman" pitchFamily="18" charset="0"/>
              </a:rPr>
              <a:t>)</a:t>
            </a:r>
          </a:p>
        </p:txBody>
      </p:sp>
      <p:grpSp>
        <p:nvGrpSpPr>
          <p:cNvPr id="2" name="Group 26"/>
          <p:cNvGrpSpPr>
            <a:grpSpLocks/>
          </p:cNvGrpSpPr>
          <p:nvPr/>
        </p:nvGrpSpPr>
        <p:grpSpPr bwMode="auto">
          <a:xfrm>
            <a:off x="3" y="3505200"/>
            <a:ext cx="2743199" cy="707886"/>
            <a:chOff x="3431317" y="3806975"/>
            <a:chExt cx="1014729" cy="707747"/>
          </a:xfrm>
        </p:grpSpPr>
        <p:sp>
          <p:nvSpPr>
            <p:cNvPr id="99" name="Oval 40"/>
            <p:cNvSpPr/>
            <p:nvPr/>
          </p:nvSpPr>
          <p:spPr>
            <a:xfrm>
              <a:off x="3431317" y="3949822"/>
              <a:ext cx="407477" cy="407908"/>
            </a:xfrm>
            <a:prstGeom prst="ellipse">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C2C2C2"/>
                </a:solidFill>
              </a:endParaRPr>
            </a:p>
          </p:txBody>
        </p:sp>
        <p:sp>
          <p:nvSpPr>
            <p:cNvPr id="29734" name="TextBox 41"/>
            <p:cNvSpPr txBox="1">
              <a:spLocks noChangeArrowheads="1"/>
            </p:cNvSpPr>
            <p:nvPr/>
          </p:nvSpPr>
          <p:spPr bwMode="auto">
            <a:xfrm>
              <a:off x="4192363" y="3806975"/>
              <a:ext cx="253683" cy="707747"/>
            </a:xfrm>
            <a:prstGeom prst="rect">
              <a:avLst/>
            </a:prstGeom>
            <a:noFill/>
            <a:ln w="9525">
              <a:noFill/>
              <a:miter lim="800000"/>
              <a:headEnd/>
              <a:tailEnd/>
            </a:ln>
          </p:spPr>
          <p:txBody>
            <a:bodyPr wrap="square" anchor="ctr">
              <a:spAutoFit/>
            </a:bodyPr>
            <a:lstStyle/>
            <a:p>
              <a:pPr algn="ctr"/>
              <a:r>
                <a:rPr lang="en-US" sz="4000" dirty="0">
                  <a:solidFill>
                    <a:srgbClr val="FFFFFF"/>
                  </a:solidFill>
                  <a:ea typeface="Segoe UI Semilight" pitchFamily="34" charset="0"/>
                  <a:cs typeface="Segoe UI Semilight" pitchFamily="34" charset="0"/>
                  <a:sym typeface="Webdings" pitchFamily="18" charset="2"/>
                </a:rPr>
                <a:t></a:t>
              </a:r>
              <a:endParaRPr lang="en-US" sz="4000" dirty="0">
                <a:solidFill>
                  <a:srgbClr val="FFFFFF"/>
                </a:solidFill>
                <a:ea typeface="Segoe UI Semilight" pitchFamily="34" charset="0"/>
                <a:cs typeface="Segoe UI Semilight" pitchFamily="34" charset="0"/>
              </a:endParaRPr>
            </a:p>
          </p:txBody>
        </p:sp>
      </p:grpSp>
      <p:sp>
        <p:nvSpPr>
          <p:cNvPr id="29715" name="TextBox 8"/>
          <p:cNvSpPr txBox="1">
            <a:spLocks noChangeArrowheads="1"/>
          </p:cNvSpPr>
          <p:nvPr/>
        </p:nvSpPr>
        <p:spPr bwMode="auto">
          <a:xfrm>
            <a:off x="1600201" y="3352800"/>
            <a:ext cx="7398544" cy="907941"/>
          </a:xfrm>
          <a:prstGeom prst="rect">
            <a:avLst/>
          </a:prstGeom>
          <a:noFill/>
          <a:ln w="9525">
            <a:noFill/>
            <a:miter lim="800000"/>
            <a:headEnd/>
            <a:tailEnd/>
          </a:ln>
        </p:spPr>
        <p:txBody>
          <a:bodyPr wrap="square">
            <a:spAutoFit/>
          </a:bodyPr>
          <a:lstStyle/>
          <a:p>
            <a:pPr marL="171450" indent="-171450">
              <a:spcAft>
                <a:spcPts val="600"/>
              </a:spcAft>
              <a:buClr>
                <a:srgbClr val="929292"/>
              </a:buClr>
              <a:buFont typeface="Wingdings" pitchFamily="2" charset="2"/>
              <a:buChar char="§"/>
            </a:pPr>
            <a:r>
              <a:rPr lang="en-US" sz="1600" dirty="0" err="1">
                <a:latin typeface="Times New Roman" pitchFamily="18" charset="0"/>
                <a:ea typeface="Segoe UI Semilight" pitchFamily="34" charset="0"/>
                <a:cs typeface="Times New Roman" pitchFamily="18" charset="0"/>
              </a:rPr>
              <a:t>Cá</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nhân</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có</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tầm</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nhận</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thức</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hạn</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hẹp</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chưa</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được</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giáo</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dục</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chu</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đáo</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chạy</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theo</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đồng</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tiền</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vật</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chất</a:t>
            </a:r>
            <a:r>
              <a:rPr lang="en-US" sz="1600" dirty="0">
                <a:latin typeface="Times New Roman" pitchFamily="18" charset="0"/>
                <a:ea typeface="Segoe UI Semilight" pitchFamily="34" charset="0"/>
                <a:cs typeface="Times New Roman" pitchFamily="18" charset="0"/>
              </a:rPr>
              <a:t>.</a:t>
            </a:r>
          </a:p>
          <a:p>
            <a:pPr marL="171450" indent="-171450">
              <a:spcAft>
                <a:spcPts val="600"/>
              </a:spcAft>
              <a:buClr>
                <a:srgbClr val="929292"/>
              </a:buClr>
              <a:buFont typeface="Wingdings" pitchFamily="2" charset="2"/>
              <a:buChar char="§"/>
            </a:pPr>
            <a:r>
              <a:rPr lang="en-US" sz="1600" dirty="0" err="1">
                <a:latin typeface="Times New Roman" pitchFamily="18" charset="0"/>
                <a:ea typeface="Segoe UI Semilight" pitchFamily="34" charset="0"/>
                <a:cs typeface="Times New Roman" pitchFamily="18" charset="0"/>
              </a:rPr>
              <a:t>Sống</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trong</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môi</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trường</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thiếu</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tình</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thương</a:t>
            </a:r>
            <a:r>
              <a:rPr lang="en-US" sz="1600" dirty="0">
                <a:latin typeface="Times New Roman" pitchFamily="18" charset="0"/>
                <a:ea typeface="Segoe UI Semilight" pitchFamily="34" charset="0"/>
                <a:cs typeface="Times New Roman" pitchFamily="18" charset="0"/>
              </a:rPr>
              <a:t>, </a:t>
            </a:r>
            <a:endParaRPr lang="vi-VN" sz="1600" dirty="0">
              <a:latin typeface="Times New Roman" pitchFamily="18" charset="0"/>
              <a:ea typeface="Segoe UI Semilight" pitchFamily="34" charset="0"/>
              <a:cs typeface="Times New Roman" pitchFamily="18" charset="0"/>
            </a:endParaRPr>
          </a:p>
        </p:txBody>
      </p:sp>
      <p:sp>
        <p:nvSpPr>
          <p:cNvPr id="29717" name="Freeform 60"/>
          <p:cNvSpPr>
            <a:spLocks noEditPoints="1" noChangeArrowheads="1"/>
          </p:cNvSpPr>
          <p:nvPr/>
        </p:nvSpPr>
        <p:spPr bwMode="auto">
          <a:xfrm>
            <a:off x="381000" y="2514600"/>
            <a:ext cx="351235" cy="474662"/>
          </a:xfrm>
          <a:custGeom>
            <a:avLst/>
            <a:gdLst>
              <a:gd name="T0" fmla="*/ 2147483647 w 366"/>
              <a:gd name="T1" fmla="*/ 2147483647 h 377"/>
              <a:gd name="T2" fmla="*/ 2147483647 w 366"/>
              <a:gd name="T3" fmla="*/ 2147483647 h 377"/>
              <a:gd name="T4" fmla="*/ 2147483647 w 366"/>
              <a:gd name="T5" fmla="*/ 2147483647 h 377"/>
              <a:gd name="T6" fmla="*/ 2147483647 w 366"/>
              <a:gd name="T7" fmla="*/ 2147483647 h 377"/>
              <a:gd name="T8" fmla="*/ 2147483647 w 366"/>
              <a:gd name="T9" fmla="*/ 2147483647 h 377"/>
              <a:gd name="T10" fmla="*/ 2147483647 w 366"/>
              <a:gd name="T11" fmla="*/ 2147483647 h 377"/>
              <a:gd name="T12" fmla="*/ 2147483647 w 366"/>
              <a:gd name="T13" fmla="*/ 2147483647 h 377"/>
              <a:gd name="T14" fmla="*/ 2147483647 w 366"/>
              <a:gd name="T15" fmla="*/ 2147483647 h 377"/>
              <a:gd name="T16" fmla="*/ 2147483647 w 366"/>
              <a:gd name="T17" fmla="*/ 2147483647 h 377"/>
              <a:gd name="T18" fmla="*/ 2147483647 w 366"/>
              <a:gd name="T19" fmla="*/ 2147483647 h 377"/>
              <a:gd name="T20" fmla="*/ 2147483647 w 366"/>
              <a:gd name="T21" fmla="*/ 2147483647 h 377"/>
              <a:gd name="T22" fmla="*/ 2147483647 w 366"/>
              <a:gd name="T23" fmla="*/ 2147483647 h 377"/>
              <a:gd name="T24" fmla="*/ 2147483647 w 366"/>
              <a:gd name="T25" fmla="*/ 2147483647 h 377"/>
              <a:gd name="T26" fmla="*/ 2147483647 w 366"/>
              <a:gd name="T27" fmla="*/ 2147483647 h 377"/>
              <a:gd name="T28" fmla="*/ 2147483647 w 366"/>
              <a:gd name="T29" fmla="*/ 2147483647 h 377"/>
              <a:gd name="T30" fmla="*/ 2147483647 w 366"/>
              <a:gd name="T31" fmla="*/ 2147483647 h 377"/>
              <a:gd name="T32" fmla="*/ 2147483647 w 366"/>
              <a:gd name="T33" fmla="*/ 2147483647 h 377"/>
              <a:gd name="T34" fmla="*/ 2147483647 w 366"/>
              <a:gd name="T35" fmla="*/ 2147483647 h 377"/>
              <a:gd name="T36" fmla="*/ 2147483647 w 366"/>
              <a:gd name="T37" fmla="*/ 2147483647 h 377"/>
              <a:gd name="T38" fmla="*/ 2147483647 w 366"/>
              <a:gd name="T39" fmla="*/ 2147483647 h 377"/>
              <a:gd name="T40" fmla="*/ 2147483647 w 366"/>
              <a:gd name="T41" fmla="*/ 2147483647 h 377"/>
              <a:gd name="T42" fmla="*/ 2147483647 w 366"/>
              <a:gd name="T43" fmla="*/ 2147483647 h 377"/>
              <a:gd name="T44" fmla="*/ 2147483647 w 366"/>
              <a:gd name="T45" fmla="*/ 2147483647 h 377"/>
              <a:gd name="T46" fmla="*/ 2147483647 w 366"/>
              <a:gd name="T47" fmla="*/ 2147483647 h 377"/>
              <a:gd name="T48" fmla="*/ 2147483647 w 366"/>
              <a:gd name="T49" fmla="*/ 2147483647 h 377"/>
              <a:gd name="T50" fmla="*/ 2147483647 w 366"/>
              <a:gd name="T51" fmla="*/ 2147483647 h 377"/>
              <a:gd name="T52" fmla="*/ 2147483647 w 366"/>
              <a:gd name="T53" fmla="*/ 2147483647 h 377"/>
              <a:gd name="T54" fmla="*/ 2147483647 w 366"/>
              <a:gd name="T55" fmla="*/ 2147483647 h 377"/>
              <a:gd name="T56" fmla="*/ 2147483647 w 366"/>
              <a:gd name="T57" fmla="*/ 2147483647 h 377"/>
              <a:gd name="T58" fmla="*/ 2147483647 w 366"/>
              <a:gd name="T59" fmla="*/ 2147483647 h 377"/>
              <a:gd name="T60" fmla="*/ 2147483647 w 366"/>
              <a:gd name="T61" fmla="*/ 2147483647 h 377"/>
              <a:gd name="T62" fmla="*/ 2147483647 w 366"/>
              <a:gd name="T63" fmla="*/ 2147483647 h 377"/>
              <a:gd name="T64" fmla="*/ 2147483647 w 366"/>
              <a:gd name="T65" fmla="*/ 2147483647 h 377"/>
              <a:gd name="T66" fmla="*/ 2147483647 w 366"/>
              <a:gd name="T67" fmla="*/ 2147483647 h 377"/>
              <a:gd name="T68" fmla="*/ 2147483647 w 366"/>
              <a:gd name="T69" fmla="*/ 2147483647 h 377"/>
              <a:gd name="T70" fmla="*/ 2147483647 w 366"/>
              <a:gd name="T71" fmla="*/ 2147483647 h 377"/>
              <a:gd name="T72" fmla="*/ 2147483647 w 366"/>
              <a:gd name="T73" fmla="*/ 2147483647 h 377"/>
              <a:gd name="T74" fmla="*/ 2147483647 w 366"/>
              <a:gd name="T75" fmla="*/ 2147483647 h 377"/>
              <a:gd name="T76" fmla="*/ 2147483647 w 366"/>
              <a:gd name="T77" fmla="*/ 2147483647 h 377"/>
              <a:gd name="T78" fmla="*/ 2147483647 w 366"/>
              <a:gd name="T79" fmla="*/ 2147483647 h 377"/>
              <a:gd name="T80" fmla="*/ 2147483647 w 366"/>
              <a:gd name="T81" fmla="*/ 2147483647 h 377"/>
              <a:gd name="T82" fmla="*/ 2147483647 w 366"/>
              <a:gd name="T83" fmla="*/ 2147483647 h 377"/>
              <a:gd name="T84" fmla="*/ 2147483647 w 366"/>
              <a:gd name="T85" fmla="*/ 2147483647 h 377"/>
              <a:gd name="T86" fmla="*/ 2147483647 w 366"/>
              <a:gd name="T87" fmla="*/ 2147483647 h 377"/>
              <a:gd name="T88" fmla="*/ 2147483647 w 366"/>
              <a:gd name="T89" fmla="*/ 2147483647 h 377"/>
              <a:gd name="T90" fmla="*/ 2147483647 w 366"/>
              <a:gd name="T91" fmla="*/ 2147483647 h 377"/>
              <a:gd name="T92" fmla="*/ 2147483647 w 366"/>
              <a:gd name="T93" fmla="*/ 2147483647 h 377"/>
              <a:gd name="T94" fmla="*/ 2147483647 w 366"/>
              <a:gd name="T95" fmla="*/ 2147483647 h 377"/>
              <a:gd name="T96" fmla="*/ 2147483647 w 366"/>
              <a:gd name="T97" fmla="*/ 2147483647 h 37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66"/>
              <a:gd name="T148" fmla="*/ 0 h 377"/>
              <a:gd name="T149" fmla="*/ 366 w 366"/>
              <a:gd name="T150" fmla="*/ 377 h 37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66" h="377">
                <a:moveTo>
                  <a:pt x="357" y="288"/>
                </a:moveTo>
                <a:lnTo>
                  <a:pt x="309" y="288"/>
                </a:lnTo>
                <a:lnTo>
                  <a:pt x="306" y="290"/>
                </a:lnTo>
                <a:lnTo>
                  <a:pt x="303" y="291"/>
                </a:lnTo>
                <a:lnTo>
                  <a:pt x="277" y="306"/>
                </a:lnTo>
                <a:lnTo>
                  <a:pt x="250" y="318"/>
                </a:lnTo>
                <a:lnTo>
                  <a:pt x="223" y="326"/>
                </a:lnTo>
                <a:lnTo>
                  <a:pt x="193" y="327"/>
                </a:lnTo>
                <a:lnTo>
                  <a:pt x="163" y="326"/>
                </a:lnTo>
                <a:lnTo>
                  <a:pt x="136" y="318"/>
                </a:lnTo>
                <a:lnTo>
                  <a:pt x="112" y="306"/>
                </a:lnTo>
                <a:lnTo>
                  <a:pt x="91" y="291"/>
                </a:lnTo>
                <a:lnTo>
                  <a:pt x="75" y="270"/>
                </a:lnTo>
                <a:lnTo>
                  <a:pt x="61" y="248"/>
                </a:lnTo>
                <a:lnTo>
                  <a:pt x="55" y="222"/>
                </a:lnTo>
                <a:lnTo>
                  <a:pt x="52" y="192"/>
                </a:lnTo>
                <a:lnTo>
                  <a:pt x="55" y="161"/>
                </a:lnTo>
                <a:lnTo>
                  <a:pt x="63" y="134"/>
                </a:lnTo>
                <a:lnTo>
                  <a:pt x="75" y="110"/>
                </a:lnTo>
                <a:lnTo>
                  <a:pt x="93" y="89"/>
                </a:lnTo>
                <a:lnTo>
                  <a:pt x="114" y="71"/>
                </a:lnTo>
                <a:lnTo>
                  <a:pt x="139" y="59"/>
                </a:lnTo>
                <a:lnTo>
                  <a:pt x="166" y="53"/>
                </a:lnTo>
                <a:lnTo>
                  <a:pt x="196" y="50"/>
                </a:lnTo>
                <a:lnTo>
                  <a:pt x="225" y="53"/>
                </a:lnTo>
                <a:lnTo>
                  <a:pt x="249" y="60"/>
                </a:lnTo>
                <a:lnTo>
                  <a:pt x="271" y="72"/>
                </a:lnTo>
                <a:lnTo>
                  <a:pt x="264" y="72"/>
                </a:lnTo>
                <a:lnTo>
                  <a:pt x="253" y="72"/>
                </a:lnTo>
                <a:lnTo>
                  <a:pt x="243" y="72"/>
                </a:lnTo>
                <a:lnTo>
                  <a:pt x="234" y="72"/>
                </a:lnTo>
                <a:lnTo>
                  <a:pt x="229" y="72"/>
                </a:lnTo>
                <a:lnTo>
                  <a:pt x="226" y="72"/>
                </a:lnTo>
                <a:lnTo>
                  <a:pt x="223" y="75"/>
                </a:lnTo>
                <a:lnTo>
                  <a:pt x="220" y="80"/>
                </a:lnTo>
                <a:lnTo>
                  <a:pt x="220" y="81"/>
                </a:lnTo>
                <a:lnTo>
                  <a:pt x="220" y="84"/>
                </a:lnTo>
                <a:lnTo>
                  <a:pt x="214" y="78"/>
                </a:lnTo>
                <a:lnTo>
                  <a:pt x="207" y="74"/>
                </a:lnTo>
                <a:lnTo>
                  <a:pt x="192" y="68"/>
                </a:lnTo>
                <a:lnTo>
                  <a:pt x="174" y="65"/>
                </a:lnTo>
                <a:lnTo>
                  <a:pt x="151" y="68"/>
                </a:lnTo>
                <a:lnTo>
                  <a:pt x="130" y="77"/>
                </a:lnTo>
                <a:lnTo>
                  <a:pt x="112" y="90"/>
                </a:lnTo>
                <a:lnTo>
                  <a:pt x="96" y="110"/>
                </a:lnTo>
                <a:lnTo>
                  <a:pt x="78" y="140"/>
                </a:lnTo>
                <a:lnTo>
                  <a:pt x="69" y="171"/>
                </a:lnTo>
                <a:lnTo>
                  <a:pt x="64" y="207"/>
                </a:lnTo>
                <a:lnTo>
                  <a:pt x="67" y="234"/>
                </a:lnTo>
                <a:lnTo>
                  <a:pt x="75" y="257"/>
                </a:lnTo>
                <a:lnTo>
                  <a:pt x="88" y="276"/>
                </a:lnTo>
                <a:lnTo>
                  <a:pt x="105" y="291"/>
                </a:lnTo>
                <a:lnTo>
                  <a:pt x="126" y="302"/>
                </a:lnTo>
                <a:lnTo>
                  <a:pt x="150" y="305"/>
                </a:lnTo>
                <a:lnTo>
                  <a:pt x="166" y="303"/>
                </a:lnTo>
                <a:lnTo>
                  <a:pt x="180" y="299"/>
                </a:lnTo>
                <a:lnTo>
                  <a:pt x="187" y="294"/>
                </a:lnTo>
                <a:lnTo>
                  <a:pt x="193" y="290"/>
                </a:lnTo>
                <a:lnTo>
                  <a:pt x="201" y="285"/>
                </a:lnTo>
                <a:lnTo>
                  <a:pt x="205" y="293"/>
                </a:lnTo>
                <a:lnTo>
                  <a:pt x="214" y="299"/>
                </a:lnTo>
                <a:lnTo>
                  <a:pt x="225" y="303"/>
                </a:lnTo>
                <a:lnTo>
                  <a:pt x="240" y="305"/>
                </a:lnTo>
                <a:lnTo>
                  <a:pt x="268" y="300"/>
                </a:lnTo>
                <a:lnTo>
                  <a:pt x="297" y="287"/>
                </a:lnTo>
                <a:lnTo>
                  <a:pt x="324" y="266"/>
                </a:lnTo>
                <a:lnTo>
                  <a:pt x="343" y="243"/>
                </a:lnTo>
                <a:lnTo>
                  <a:pt x="355" y="219"/>
                </a:lnTo>
                <a:lnTo>
                  <a:pt x="364" y="191"/>
                </a:lnTo>
                <a:lnTo>
                  <a:pt x="366" y="158"/>
                </a:lnTo>
                <a:lnTo>
                  <a:pt x="364" y="126"/>
                </a:lnTo>
                <a:lnTo>
                  <a:pt x="355" y="98"/>
                </a:lnTo>
                <a:lnTo>
                  <a:pt x="343" y="74"/>
                </a:lnTo>
                <a:lnTo>
                  <a:pt x="325" y="51"/>
                </a:lnTo>
                <a:lnTo>
                  <a:pt x="306" y="35"/>
                </a:lnTo>
                <a:lnTo>
                  <a:pt x="285" y="20"/>
                </a:lnTo>
                <a:lnTo>
                  <a:pt x="259" y="9"/>
                </a:lnTo>
                <a:lnTo>
                  <a:pt x="229" y="3"/>
                </a:lnTo>
                <a:lnTo>
                  <a:pt x="195" y="0"/>
                </a:lnTo>
                <a:lnTo>
                  <a:pt x="160" y="3"/>
                </a:lnTo>
                <a:lnTo>
                  <a:pt x="129" y="9"/>
                </a:lnTo>
                <a:lnTo>
                  <a:pt x="100" y="21"/>
                </a:lnTo>
                <a:lnTo>
                  <a:pt x="75" y="36"/>
                </a:lnTo>
                <a:lnTo>
                  <a:pt x="52" y="57"/>
                </a:lnTo>
                <a:lnTo>
                  <a:pt x="30" y="86"/>
                </a:lnTo>
                <a:lnTo>
                  <a:pt x="13" y="119"/>
                </a:lnTo>
                <a:lnTo>
                  <a:pt x="4" y="155"/>
                </a:lnTo>
                <a:lnTo>
                  <a:pt x="0" y="194"/>
                </a:lnTo>
                <a:lnTo>
                  <a:pt x="4" y="233"/>
                </a:lnTo>
                <a:lnTo>
                  <a:pt x="15" y="269"/>
                </a:lnTo>
                <a:lnTo>
                  <a:pt x="31" y="299"/>
                </a:lnTo>
                <a:lnTo>
                  <a:pt x="55" y="326"/>
                </a:lnTo>
                <a:lnTo>
                  <a:pt x="85" y="348"/>
                </a:lnTo>
                <a:lnTo>
                  <a:pt x="118" y="363"/>
                </a:lnTo>
                <a:lnTo>
                  <a:pt x="154" y="374"/>
                </a:lnTo>
                <a:lnTo>
                  <a:pt x="193" y="377"/>
                </a:lnTo>
                <a:lnTo>
                  <a:pt x="240" y="372"/>
                </a:lnTo>
                <a:lnTo>
                  <a:pt x="286" y="359"/>
                </a:lnTo>
                <a:lnTo>
                  <a:pt x="315" y="344"/>
                </a:lnTo>
                <a:lnTo>
                  <a:pt x="340" y="326"/>
                </a:lnTo>
                <a:lnTo>
                  <a:pt x="363" y="303"/>
                </a:lnTo>
                <a:lnTo>
                  <a:pt x="366" y="300"/>
                </a:lnTo>
                <a:lnTo>
                  <a:pt x="366" y="297"/>
                </a:lnTo>
                <a:lnTo>
                  <a:pt x="364" y="294"/>
                </a:lnTo>
                <a:lnTo>
                  <a:pt x="363" y="291"/>
                </a:lnTo>
                <a:lnTo>
                  <a:pt x="360" y="290"/>
                </a:lnTo>
                <a:lnTo>
                  <a:pt x="357" y="288"/>
                </a:lnTo>
                <a:close/>
                <a:moveTo>
                  <a:pt x="277" y="242"/>
                </a:moveTo>
                <a:lnTo>
                  <a:pt x="265" y="249"/>
                </a:lnTo>
                <a:lnTo>
                  <a:pt x="253" y="251"/>
                </a:lnTo>
                <a:lnTo>
                  <a:pt x="255" y="249"/>
                </a:lnTo>
                <a:lnTo>
                  <a:pt x="255" y="248"/>
                </a:lnTo>
                <a:lnTo>
                  <a:pt x="255" y="246"/>
                </a:lnTo>
                <a:lnTo>
                  <a:pt x="283" y="83"/>
                </a:lnTo>
                <a:lnTo>
                  <a:pt x="283" y="81"/>
                </a:lnTo>
                <a:lnTo>
                  <a:pt x="301" y="104"/>
                </a:lnTo>
                <a:lnTo>
                  <a:pt x="312" y="129"/>
                </a:lnTo>
                <a:lnTo>
                  <a:pt x="315" y="159"/>
                </a:lnTo>
                <a:lnTo>
                  <a:pt x="312" y="186"/>
                </a:lnTo>
                <a:lnTo>
                  <a:pt x="304" y="209"/>
                </a:lnTo>
                <a:lnTo>
                  <a:pt x="292" y="228"/>
                </a:lnTo>
                <a:lnTo>
                  <a:pt x="277" y="242"/>
                </a:lnTo>
                <a:close/>
                <a:moveTo>
                  <a:pt x="130" y="219"/>
                </a:moveTo>
                <a:lnTo>
                  <a:pt x="135" y="182"/>
                </a:lnTo>
                <a:lnTo>
                  <a:pt x="145" y="146"/>
                </a:lnTo>
                <a:lnTo>
                  <a:pt x="154" y="129"/>
                </a:lnTo>
                <a:lnTo>
                  <a:pt x="166" y="119"/>
                </a:lnTo>
                <a:lnTo>
                  <a:pt x="180" y="116"/>
                </a:lnTo>
                <a:lnTo>
                  <a:pt x="187" y="117"/>
                </a:lnTo>
                <a:lnTo>
                  <a:pt x="192" y="119"/>
                </a:lnTo>
                <a:lnTo>
                  <a:pt x="196" y="123"/>
                </a:lnTo>
                <a:lnTo>
                  <a:pt x="202" y="135"/>
                </a:lnTo>
                <a:lnTo>
                  <a:pt x="204" y="149"/>
                </a:lnTo>
                <a:lnTo>
                  <a:pt x="201" y="177"/>
                </a:lnTo>
                <a:lnTo>
                  <a:pt x="195" y="209"/>
                </a:lnTo>
                <a:lnTo>
                  <a:pt x="187" y="230"/>
                </a:lnTo>
                <a:lnTo>
                  <a:pt x="181" y="242"/>
                </a:lnTo>
                <a:lnTo>
                  <a:pt x="175" y="248"/>
                </a:lnTo>
                <a:lnTo>
                  <a:pt x="169" y="252"/>
                </a:lnTo>
                <a:lnTo>
                  <a:pt x="163" y="255"/>
                </a:lnTo>
                <a:lnTo>
                  <a:pt x="156" y="257"/>
                </a:lnTo>
                <a:lnTo>
                  <a:pt x="150" y="255"/>
                </a:lnTo>
                <a:lnTo>
                  <a:pt x="145" y="254"/>
                </a:lnTo>
                <a:lnTo>
                  <a:pt x="142" y="251"/>
                </a:lnTo>
                <a:lnTo>
                  <a:pt x="138" y="246"/>
                </a:lnTo>
                <a:lnTo>
                  <a:pt x="133" y="234"/>
                </a:lnTo>
                <a:lnTo>
                  <a:pt x="130" y="219"/>
                </a:lnTo>
                <a:close/>
              </a:path>
            </a:pathLst>
          </a:custGeom>
          <a:solidFill>
            <a:srgbClr val="FFFFFF"/>
          </a:solidFill>
          <a:ln w="0">
            <a:noFill/>
            <a:round/>
            <a:headEnd/>
            <a:tailEnd/>
          </a:ln>
        </p:spPr>
        <p:txBody>
          <a:bodyPr/>
          <a:lstStyle/>
          <a:p>
            <a:pPr eaLnBrk="0" hangingPunct="0"/>
            <a:endParaRPr lang="en-US" altLang="en-US"/>
          </a:p>
        </p:txBody>
      </p:sp>
      <p:sp>
        <p:nvSpPr>
          <p:cNvPr id="29720" name="TextBox 28"/>
          <p:cNvSpPr txBox="1">
            <a:spLocks noChangeArrowheads="1"/>
          </p:cNvSpPr>
          <p:nvPr/>
        </p:nvSpPr>
        <p:spPr bwMode="auto">
          <a:xfrm>
            <a:off x="990601" y="1336675"/>
            <a:ext cx="838199" cy="646331"/>
          </a:xfrm>
          <a:prstGeom prst="rect">
            <a:avLst/>
          </a:prstGeom>
          <a:noFill/>
          <a:ln w="9525">
            <a:noFill/>
            <a:miter lim="800000"/>
            <a:headEnd/>
            <a:tailEnd/>
          </a:ln>
        </p:spPr>
        <p:txBody>
          <a:bodyPr wrap="square">
            <a:spAutoFit/>
          </a:bodyPr>
          <a:lstStyle/>
          <a:p>
            <a:pPr algn="ctr"/>
            <a:r>
              <a:rPr lang="en-US" b="1" dirty="0" err="1">
                <a:latin typeface="Segoe UI bold" pitchFamily="34" charset="0"/>
                <a:ea typeface="Segoe UI bold" pitchFamily="34" charset="0"/>
                <a:cs typeface="Segoe UI bold" pitchFamily="34" charset="0"/>
              </a:rPr>
              <a:t>Giải</a:t>
            </a:r>
            <a:r>
              <a:rPr lang="en-US" b="1" dirty="0">
                <a:latin typeface="Segoe UI bold" pitchFamily="34" charset="0"/>
                <a:ea typeface="Segoe UI bold" pitchFamily="34" charset="0"/>
                <a:cs typeface="Segoe UI bold" pitchFamily="34" charset="0"/>
              </a:rPr>
              <a:t> </a:t>
            </a:r>
            <a:r>
              <a:rPr lang="en-US" b="1" dirty="0" err="1">
                <a:latin typeface="Segoe UI bold" pitchFamily="34" charset="0"/>
                <a:ea typeface="Segoe UI bold" pitchFamily="34" charset="0"/>
                <a:cs typeface="Segoe UI bold" pitchFamily="34" charset="0"/>
              </a:rPr>
              <a:t>thích</a:t>
            </a:r>
            <a:endParaRPr lang="en-US" b="1" dirty="0">
              <a:latin typeface="Segoe UI bold" pitchFamily="34" charset="0"/>
              <a:ea typeface="Segoe UI bold" pitchFamily="34" charset="0"/>
              <a:cs typeface="Segoe UI bold" pitchFamily="34" charset="0"/>
            </a:endParaRPr>
          </a:p>
        </p:txBody>
      </p:sp>
      <p:sp>
        <p:nvSpPr>
          <p:cNvPr id="29721" name="TextBox 130"/>
          <p:cNvSpPr txBox="1">
            <a:spLocks noChangeArrowheads="1"/>
          </p:cNvSpPr>
          <p:nvPr/>
        </p:nvSpPr>
        <p:spPr bwMode="auto">
          <a:xfrm>
            <a:off x="990601" y="2552700"/>
            <a:ext cx="685800" cy="646331"/>
          </a:xfrm>
          <a:prstGeom prst="rect">
            <a:avLst/>
          </a:prstGeom>
          <a:noFill/>
          <a:ln w="9525">
            <a:noFill/>
            <a:miter lim="800000"/>
            <a:headEnd/>
            <a:tailEnd/>
          </a:ln>
        </p:spPr>
        <p:txBody>
          <a:bodyPr wrap="square">
            <a:spAutoFit/>
          </a:bodyPr>
          <a:lstStyle/>
          <a:p>
            <a:pPr algn="ctr"/>
            <a:r>
              <a:rPr lang="en-US" b="1" dirty="0" err="1">
                <a:latin typeface="Segoe UI bold" pitchFamily="34" charset="0"/>
                <a:ea typeface="Segoe UI bold" pitchFamily="34" charset="0"/>
                <a:cs typeface="Segoe UI bold" pitchFamily="34" charset="0"/>
              </a:rPr>
              <a:t>Biểu</a:t>
            </a:r>
            <a:r>
              <a:rPr lang="en-US" b="1" dirty="0">
                <a:latin typeface="Segoe UI bold" pitchFamily="34" charset="0"/>
                <a:ea typeface="Segoe UI bold" pitchFamily="34" charset="0"/>
                <a:cs typeface="Segoe UI bold" pitchFamily="34" charset="0"/>
              </a:rPr>
              <a:t> </a:t>
            </a:r>
            <a:r>
              <a:rPr lang="en-US" b="1" dirty="0" err="1">
                <a:latin typeface="Segoe UI bold" pitchFamily="34" charset="0"/>
                <a:ea typeface="Segoe UI bold" pitchFamily="34" charset="0"/>
                <a:cs typeface="Segoe UI bold" pitchFamily="34" charset="0"/>
              </a:rPr>
              <a:t>hiện</a:t>
            </a:r>
            <a:endParaRPr lang="en-US" b="1" dirty="0">
              <a:latin typeface="Segoe UI bold" pitchFamily="34" charset="0"/>
              <a:ea typeface="Segoe UI bold" pitchFamily="34" charset="0"/>
              <a:cs typeface="Segoe UI bold" pitchFamily="34" charset="0"/>
            </a:endParaRPr>
          </a:p>
        </p:txBody>
      </p:sp>
      <p:sp>
        <p:nvSpPr>
          <p:cNvPr id="29722" name="TextBox 131"/>
          <p:cNvSpPr txBox="1">
            <a:spLocks noChangeArrowheads="1"/>
          </p:cNvSpPr>
          <p:nvPr/>
        </p:nvSpPr>
        <p:spPr bwMode="auto">
          <a:xfrm>
            <a:off x="685800" y="3657600"/>
            <a:ext cx="1066800" cy="646331"/>
          </a:xfrm>
          <a:prstGeom prst="rect">
            <a:avLst/>
          </a:prstGeom>
          <a:noFill/>
          <a:ln w="9525">
            <a:noFill/>
            <a:miter lim="800000"/>
            <a:headEnd/>
            <a:tailEnd/>
          </a:ln>
        </p:spPr>
        <p:txBody>
          <a:bodyPr wrap="square">
            <a:spAutoFit/>
          </a:bodyPr>
          <a:lstStyle/>
          <a:p>
            <a:pPr algn="ctr"/>
            <a:r>
              <a:rPr lang="en-US" b="1" dirty="0" err="1">
                <a:latin typeface="Segoe UI bold" pitchFamily="34" charset="0"/>
                <a:ea typeface="Segoe UI bold" pitchFamily="34" charset="0"/>
                <a:cs typeface="Segoe UI bold" pitchFamily="34" charset="0"/>
              </a:rPr>
              <a:t>Nguyên</a:t>
            </a:r>
            <a:r>
              <a:rPr lang="en-US" b="1" dirty="0">
                <a:latin typeface="Segoe UI bold" pitchFamily="34" charset="0"/>
                <a:ea typeface="Segoe UI bold" pitchFamily="34" charset="0"/>
                <a:cs typeface="Segoe UI bold" pitchFamily="34" charset="0"/>
              </a:rPr>
              <a:t> </a:t>
            </a:r>
            <a:r>
              <a:rPr lang="en-US" b="1" dirty="0" err="1">
                <a:latin typeface="Segoe UI bold" pitchFamily="34" charset="0"/>
                <a:ea typeface="Segoe UI bold" pitchFamily="34" charset="0"/>
                <a:cs typeface="Segoe UI bold" pitchFamily="34" charset="0"/>
              </a:rPr>
              <a:t>nhân</a:t>
            </a:r>
            <a:endParaRPr lang="en-US" b="1" dirty="0">
              <a:latin typeface="Segoe UI bold" pitchFamily="34" charset="0"/>
              <a:ea typeface="Segoe UI bold" pitchFamily="34" charset="0"/>
              <a:cs typeface="Segoe UI bold" pitchFamily="34" charset="0"/>
            </a:endParaRPr>
          </a:p>
        </p:txBody>
      </p:sp>
      <p:sp>
        <p:nvSpPr>
          <p:cNvPr id="48" name="Freeform 47"/>
          <p:cNvSpPr/>
          <p:nvPr/>
        </p:nvSpPr>
        <p:spPr>
          <a:xfrm>
            <a:off x="0" y="5638800"/>
            <a:ext cx="1219200" cy="944563"/>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ln/>
        </p:spPr>
        <p:style>
          <a:lnRef idx="1">
            <a:schemeClr val="accent1"/>
          </a:lnRef>
          <a:fillRef idx="2">
            <a:schemeClr val="accent1"/>
          </a:fillRef>
          <a:effectRef idx="1">
            <a:schemeClr val="accent1"/>
          </a:effectRef>
          <a:fontRef idx="minor">
            <a:schemeClr val="dk1"/>
          </a:fontRef>
        </p:style>
        <p:txBody>
          <a:bodyPr lIns="544671" tIns="36195" rIns="472281" bIns="36195" anchor="ctr"/>
          <a:lstStyle/>
          <a:p>
            <a:pPr algn="ctr" defTabSz="2533650">
              <a:lnSpc>
                <a:spcPct val="90000"/>
              </a:lnSpc>
              <a:spcAft>
                <a:spcPct val="35000"/>
              </a:spcAft>
              <a:defRPr/>
            </a:pPr>
            <a:endParaRPr lang="en-US" altLang="en-US" sz="5700">
              <a:solidFill>
                <a:srgbClr val="C2C2C2"/>
              </a:solidFill>
              <a:cs typeface="Arial" pitchFamily="34" charset="0"/>
            </a:endParaRPr>
          </a:p>
        </p:txBody>
      </p:sp>
      <p:sp>
        <p:nvSpPr>
          <p:cNvPr id="49" name="Freeform 120"/>
          <p:cNvSpPr>
            <a:spLocks noEditPoints="1"/>
          </p:cNvSpPr>
          <p:nvPr/>
        </p:nvSpPr>
        <p:spPr bwMode="auto">
          <a:xfrm>
            <a:off x="457200" y="5791200"/>
            <a:ext cx="416719" cy="635000"/>
          </a:xfrm>
          <a:custGeom>
            <a:avLst/>
            <a:gdLst/>
            <a:ahLst/>
            <a:cxnLst>
              <a:cxn ang="0">
                <a:pos x="118" y="0"/>
              </a:cxn>
              <a:cxn ang="0">
                <a:pos x="80" y="6"/>
              </a:cxn>
              <a:cxn ang="0">
                <a:pos x="48" y="22"/>
              </a:cxn>
              <a:cxn ang="0">
                <a:pos x="22" y="48"/>
              </a:cxn>
              <a:cxn ang="0">
                <a:pos x="6" y="80"/>
              </a:cxn>
              <a:cxn ang="0">
                <a:pos x="0" y="118"/>
              </a:cxn>
              <a:cxn ang="0">
                <a:pos x="4" y="150"/>
              </a:cxn>
              <a:cxn ang="0">
                <a:pos x="18" y="180"/>
              </a:cxn>
              <a:cxn ang="0">
                <a:pos x="38" y="204"/>
              </a:cxn>
              <a:cxn ang="0">
                <a:pos x="64" y="222"/>
              </a:cxn>
              <a:cxn ang="0">
                <a:pos x="64" y="276"/>
              </a:cxn>
              <a:cxn ang="0">
                <a:pos x="172" y="276"/>
              </a:cxn>
              <a:cxn ang="0">
                <a:pos x="172" y="222"/>
              </a:cxn>
              <a:cxn ang="0">
                <a:pos x="198" y="202"/>
              </a:cxn>
              <a:cxn ang="0">
                <a:pos x="216" y="178"/>
              </a:cxn>
              <a:cxn ang="0">
                <a:pos x="230" y="150"/>
              </a:cxn>
              <a:cxn ang="0">
                <a:pos x="234" y="118"/>
              </a:cxn>
              <a:cxn ang="0">
                <a:pos x="228" y="80"/>
              </a:cxn>
              <a:cxn ang="0">
                <a:pos x="212" y="48"/>
              </a:cxn>
              <a:cxn ang="0">
                <a:pos x="186" y="22"/>
              </a:cxn>
              <a:cxn ang="0">
                <a:pos x="154" y="6"/>
              </a:cxn>
              <a:cxn ang="0">
                <a:pos x="118" y="0"/>
              </a:cxn>
              <a:cxn ang="0">
                <a:pos x="140" y="206"/>
              </a:cxn>
              <a:cxn ang="0">
                <a:pos x="140" y="250"/>
              </a:cxn>
              <a:cxn ang="0">
                <a:pos x="94" y="250"/>
              </a:cxn>
              <a:cxn ang="0">
                <a:pos x="94" y="206"/>
              </a:cxn>
              <a:cxn ang="0">
                <a:pos x="66" y="194"/>
              </a:cxn>
              <a:cxn ang="0">
                <a:pos x="46" y="174"/>
              </a:cxn>
              <a:cxn ang="0">
                <a:pos x="32" y="150"/>
              </a:cxn>
              <a:cxn ang="0">
                <a:pos x="28" y="120"/>
              </a:cxn>
              <a:cxn ang="0">
                <a:pos x="32" y="92"/>
              </a:cxn>
              <a:cxn ang="0">
                <a:pos x="44" y="68"/>
              </a:cxn>
              <a:cxn ang="0">
                <a:pos x="64" y="48"/>
              </a:cxn>
              <a:cxn ang="0">
                <a:pos x="88" y="36"/>
              </a:cxn>
              <a:cxn ang="0">
                <a:pos x="116" y="30"/>
              </a:cxn>
              <a:cxn ang="0">
                <a:pos x="144" y="36"/>
              </a:cxn>
              <a:cxn ang="0">
                <a:pos x="168" y="48"/>
              </a:cxn>
              <a:cxn ang="0">
                <a:pos x="188" y="68"/>
              </a:cxn>
              <a:cxn ang="0">
                <a:pos x="200" y="92"/>
              </a:cxn>
              <a:cxn ang="0">
                <a:pos x="206" y="120"/>
              </a:cxn>
              <a:cxn ang="0">
                <a:pos x="200" y="150"/>
              </a:cxn>
              <a:cxn ang="0">
                <a:pos x="186" y="174"/>
              </a:cxn>
              <a:cxn ang="0">
                <a:pos x="166" y="194"/>
              </a:cxn>
              <a:cxn ang="0">
                <a:pos x="140" y="206"/>
              </a:cxn>
            </a:cxnLst>
            <a:rect l="0" t="0" r="r" b="b"/>
            <a:pathLst>
              <a:path w="234" h="276">
                <a:moveTo>
                  <a:pt x="118" y="0"/>
                </a:moveTo>
                <a:lnTo>
                  <a:pt x="80" y="6"/>
                </a:lnTo>
                <a:lnTo>
                  <a:pt x="48" y="22"/>
                </a:lnTo>
                <a:lnTo>
                  <a:pt x="22" y="48"/>
                </a:lnTo>
                <a:lnTo>
                  <a:pt x="6" y="80"/>
                </a:lnTo>
                <a:lnTo>
                  <a:pt x="0" y="118"/>
                </a:lnTo>
                <a:lnTo>
                  <a:pt x="4" y="150"/>
                </a:lnTo>
                <a:lnTo>
                  <a:pt x="18" y="180"/>
                </a:lnTo>
                <a:lnTo>
                  <a:pt x="38" y="204"/>
                </a:lnTo>
                <a:lnTo>
                  <a:pt x="64" y="222"/>
                </a:lnTo>
                <a:lnTo>
                  <a:pt x="64" y="276"/>
                </a:lnTo>
                <a:lnTo>
                  <a:pt x="172" y="276"/>
                </a:lnTo>
                <a:lnTo>
                  <a:pt x="172" y="222"/>
                </a:lnTo>
                <a:lnTo>
                  <a:pt x="198" y="202"/>
                </a:lnTo>
                <a:lnTo>
                  <a:pt x="216" y="178"/>
                </a:lnTo>
                <a:lnTo>
                  <a:pt x="230" y="150"/>
                </a:lnTo>
                <a:lnTo>
                  <a:pt x="234" y="118"/>
                </a:lnTo>
                <a:lnTo>
                  <a:pt x="228" y="80"/>
                </a:lnTo>
                <a:lnTo>
                  <a:pt x="212" y="48"/>
                </a:lnTo>
                <a:lnTo>
                  <a:pt x="186" y="22"/>
                </a:lnTo>
                <a:lnTo>
                  <a:pt x="154" y="6"/>
                </a:lnTo>
                <a:lnTo>
                  <a:pt x="118" y="0"/>
                </a:lnTo>
                <a:close/>
                <a:moveTo>
                  <a:pt x="140" y="206"/>
                </a:moveTo>
                <a:lnTo>
                  <a:pt x="140" y="250"/>
                </a:lnTo>
                <a:lnTo>
                  <a:pt x="94" y="250"/>
                </a:lnTo>
                <a:lnTo>
                  <a:pt x="94" y="206"/>
                </a:lnTo>
                <a:lnTo>
                  <a:pt x="66" y="194"/>
                </a:lnTo>
                <a:lnTo>
                  <a:pt x="46" y="174"/>
                </a:lnTo>
                <a:lnTo>
                  <a:pt x="32" y="150"/>
                </a:lnTo>
                <a:lnTo>
                  <a:pt x="28" y="120"/>
                </a:lnTo>
                <a:lnTo>
                  <a:pt x="32" y="92"/>
                </a:lnTo>
                <a:lnTo>
                  <a:pt x="44" y="68"/>
                </a:lnTo>
                <a:lnTo>
                  <a:pt x="64" y="48"/>
                </a:lnTo>
                <a:lnTo>
                  <a:pt x="88" y="36"/>
                </a:lnTo>
                <a:lnTo>
                  <a:pt x="116" y="30"/>
                </a:lnTo>
                <a:lnTo>
                  <a:pt x="144" y="36"/>
                </a:lnTo>
                <a:lnTo>
                  <a:pt x="168" y="48"/>
                </a:lnTo>
                <a:lnTo>
                  <a:pt x="188" y="68"/>
                </a:lnTo>
                <a:lnTo>
                  <a:pt x="200" y="92"/>
                </a:lnTo>
                <a:lnTo>
                  <a:pt x="206" y="120"/>
                </a:lnTo>
                <a:lnTo>
                  <a:pt x="200" y="150"/>
                </a:lnTo>
                <a:lnTo>
                  <a:pt x="186" y="174"/>
                </a:lnTo>
                <a:lnTo>
                  <a:pt x="166" y="194"/>
                </a:lnTo>
                <a:lnTo>
                  <a:pt x="140" y="206"/>
                </a:lnTo>
                <a:close/>
              </a:path>
            </a:pathLst>
          </a:custGeom>
          <a:ln/>
        </p:spPr>
        <p:style>
          <a:lnRef idx="3">
            <a:schemeClr val="lt1"/>
          </a:lnRef>
          <a:fillRef idx="1">
            <a:schemeClr val="accent1"/>
          </a:fillRef>
          <a:effectRef idx="1">
            <a:schemeClr val="accent1"/>
          </a:effectRef>
          <a:fontRef idx="minor">
            <a:schemeClr val="lt1"/>
          </a:fontRef>
        </p:style>
        <p:txBody>
          <a:bodyPr/>
          <a:lstStyle/>
          <a:p>
            <a:pPr fontAlgn="auto">
              <a:spcBef>
                <a:spcPts val="0"/>
              </a:spcBef>
              <a:spcAft>
                <a:spcPts val="0"/>
              </a:spcAft>
              <a:buFontTx/>
              <a:buNone/>
              <a:defRPr/>
            </a:pPr>
            <a:endParaRPr lang="en-US"/>
          </a:p>
        </p:txBody>
      </p:sp>
      <p:sp>
        <p:nvSpPr>
          <p:cNvPr id="50" name="Freeform 49"/>
          <p:cNvSpPr/>
          <p:nvPr/>
        </p:nvSpPr>
        <p:spPr>
          <a:xfrm>
            <a:off x="990601" y="5800726"/>
            <a:ext cx="761999" cy="752475"/>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dirty="0">
              <a:solidFill>
                <a:srgbClr val="878787"/>
              </a:solidFill>
              <a:cs typeface="Arial" pitchFamily="34" charset="0"/>
            </a:endParaRPr>
          </a:p>
        </p:txBody>
      </p:sp>
      <p:sp>
        <p:nvSpPr>
          <p:cNvPr id="29727" name="TextBox 50"/>
          <p:cNvSpPr txBox="1">
            <a:spLocks noChangeArrowheads="1"/>
          </p:cNvSpPr>
          <p:nvPr/>
        </p:nvSpPr>
        <p:spPr bwMode="auto">
          <a:xfrm>
            <a:off x="762000" y="6013450"/>
            <a:ext cx="1066801" cy="646331"/>
          </a:xfrm>
          <a:prstGeom prst="rect">
            <a:avLst/>
          </a:prstGeom>
          <a:noFill/>
          <a:ln w="9525">
            <a:noFill/>
            <a:miter lim="800000"/>
            <a:headEnd/>
            <a:tailEnd/>
          </a:ln>
        </p:spPr>
        <p:txBody>
          <a:bodyPr wrap="square">
            <a:spAutoFit/>
          </a:bodyPr>
          <a:lstStyle/>
          <a:p>
            <a:r>
              <a:rPr lang="en-US" b="1" dirty="0" err="1">
                <a:latin typeface="Segoe UI bold" pitchFamily="34" charset="0"/>
              </a:rPr>
              <a:t>Giải</a:t>
            </a:r>
            <a:r>
              <a:rPr lang="en-US" b="1" dirty="0">
                <a:latin typeface="Segoe UI bold" pitchFamily="34" charset="0"/>
              </a:rPr>
              <a:t> </a:t>
            </a:r>
            <a:r>
              <a:rPr lang="en-US" b="1" dirty="0" err="1">
                <a:latin typeface="Segoe UI bold" pitchFamily="34" charset="0"/>
              </a:rPr>
              <a:t>pháp</a:t>
            </a:r>
            <a:endParaRPr lang="en-US" b="1" dirty="0">
              <a:latin typeface="Segoe UI bold" pitchFamily="34" charset="0"/>
            </a:endParaRPr>
          </a:p>
        </p:txBody>
      </p:sp>
      <p:sp>
        <p:nvSpPr>
          <p:cNvPr id="29728" name="TextBox 38"/>
          <p:cNvSpPr txBox="1">
            <a:spLocks noChangeArrowheads="1"/>
          </p:cNvSpPr>
          <p:nvPr/>
        </p:nvSpPr>
        <p:spPr bwMode="auto">
          <a:xfrm>
            <a:off x="4566047" y="5740401"/>
            <a:ext cx="523875" cy="708025"/>
          </a:xfrm>
          <a:prstGeom prst="rect">
            <a:avLst/>
          </a:prstGeom>
          <a:noFill/>
          <a:ln w="9525">
            <a:noFill/>
            <a:miter lim="800000"/>
            <a:headEnd/>
            <a:tailEnd/>
          </a:ln>
        </p:spPr>
        <p:txBody>
          <a:bodyPr anchor="ctr">
            <a:spAutoFit/>
          </a:bodyPr>
          <a:lstStyle/>
          <a:p>
            <a:pPr algn="ctr"/>
            <a:r>
              <a:rPr lang="en-US" sz="4000">
                <a:solidFill>
                  <a:srgbClr val="FFFFFF"/>
                </a:solidFill>
                <a:ea typeface="Segoe UI Semilight" pitchFamily="34" charset="0"/>
                <a:cs typeface="Segoe UI Semilight" pitchFamily="34" charset="0"/>
                <a:sym typeface="Webdings" pitchFamily="18" charset="2"/>
              </a:rPr>
              <a:t></a:t>
            </a:r>
            <a:endParaRPr lang="en-US" sz="4000">
              <a:solidFill>
                <a:srgbClr val="FFFFFF"/>
              </a:solidFill>
              <a:ea typeface="Segoe UI Semilight" pitchFamily="34" charset="0"/>
              <a:cs typeface="Segoe UI Semilight" pitchFamily="34" charset="0"/>
            </a:endParaRPr>
          </a:p>
        </p:txBody>
      </p:sp>
      <p:sp>
        <p:nvSpPr>
          <p:cNvPr id="29729" name="Rectangle 52"/>
          <p:cNvSpPr>
            <a:spLocks noChangeArrowheads="1"/>
          </p:cNvSpPr>
          <p:nvPr/>
        </p:nvSpPr>
        <p:spPr bwMode="auto">
          <a:xfrm>
            <a:off x="4592241" y="5903914"/>
            <a:ext cx="415499" cy="369332"/>
          </a:xfrm>
          <a:prstGeom prst="rect">
            <a:avLst/>
          </a:prstGeom>
          <a:noFill/>
          <a:ln w="9525">
            <a:noFill/>
            <a:miter lim="800000"/>
            <a:headEnd/>
            <a:tailEnd/>
          </a:ln>
        </p:spPr>
        <p:txBody>
          <a:bodyPr wrap="none">
            <a:spAutoFit/>
          </a:bodyPr>
          <a:lstStyle/>
          <a:p>
            <a:pPr algn="ctr"/>
            <a:r>
              <a:rPr lang="en-US">
                <a:solidFill>
                  <a:srgbClr val="FFFFFF"/>
                </a:solidFill>
                <a:ea typeface="Segoe UI Semilight" pitchFamily="34" charset="0"/>
                <a:cs typeface="Segoe UI Semilight" pitchFamily="34" charset="0"/>
                <a:sym typeface="Webdings" pitchFamily="18" charset="2"/>
              </a:rPr>
              <a:t></a:t>
            </a:r>
            <a:endParaRPr lang="en-US">
              <a:solidFill>
                <a:srgbClr val="FFFFFF"/>
              </a:solidFill>
              <a:ea typeface="Segoe UI Semilight" pitchFamily="34" charset="0"/>
              <a:cs typeface="Segoe UI Semilight" pitchFamily="34" charset="0"/>
            </a:endParaRPr>
          </a:p>
        </p:txBody>
      </p:sp>
      <p:sp>
        <p:nvSpPr>
          <p:cNvPr id="29731" name="TextBox 38"/>
          <p:cNvSpPr txBox="1">
            <a:spLocks noChangeArrowheads="1"/>
          </p:cNvSpPr>
          <p:nvPr/>
        </p:nvSpPr>
        <p:spPr bwMode="auto">
          <a:xfrm>
            <a:off x="1600200" y="5721351"/>
            <a:ext cx="381000" cy="708025"/>
          </a:xfrm>
          <a:prstGeom prst="rect">
            <a:avLst/>
          </a:prstGeom>
          <a:noFill/>
          <a:ln w="9525">
            <a:noFill/>
            <a:miter lim="800000"/>
            <a:headEnd/>
            <a:tailEnd/>
          </a:ln>
        </p:spPr>
        <p:txBody>
          <a:bodyPr wrap="square" anchor="ctr">
            <a:spAutoFit/>
          </a:bodyPr>
          <a:lstStyle/>
          <a:p>
            <a:pPr algn="ctr"/>
            <a:r>
              <a:rPr lang="en-US" sz="4000" dirty="0">
                <a:solidFill>
                  <a:srgbClr val="FFFFFF"/>
                </a:solidFill>
                <a:ea typeface="Segoe UI Semilight" pitchFamily="34" charset="0"/>
                <a:cs typeface="Segoe UI Semilight" pitchFamily="34" charset="0"/>
                <a:sym typeface="Webdings" pitchFamily="18" charset="2"/>
              </a:rPr>
              <a:t></a:t>
            </a:r>
            <a:endParaRPr lang="en-US" sz="4000" dirty="0">
              <a:solidFill>
                <a:srgbClr val="FFFFFF"/>
              </a:solidFill>
              <a:ea typeface="Segoe UI Semilight" pitchFamily="34" charset="0"/>
              <a:cs typeface="Segoe UI Semilight" pitchFamily="34" charset="0"/>
            </a:endParaRPr>
          </a:p>
        </p:txBody>
      </p:sp>
      <p:sp>
        <p:nvSpPr>
          <p:cNvPr id="29732" name="TextBox 8"/>
          <p:cNvSpPr txBox="1">
            <a:spLocks noChangeArrowheads="1"/>
          </p:cNvSpPr>
          <p:nvPr/>
        </p:nvSpPr>
        <p:spPr bwMode="auto">
          <a:xfrm>
            <a:off x="1752600" y="5794376"/>
            <a:ext cx="7256860" cy="1231106"/>
          </a:xfrm>
          <a:prstGeom prst="rect">
            <a:avLst/>
          </a:prstGeom>
          <a:noFill/>
          <a:ln w="9525">
            <a:noFill/>
            <a:miter lim="800000"/>
            <a:headEnd/>
            <a:tailEnd/>
          </a:ln>
        </p:spPr>
        <p:txBody>
          <a:bodyPr wrap="square">
            <a:spAutoFit/>
          </a:bodyPr>
          <a:lstStyle/>
          <a:p>
            <a:pPr marL="171450" indent="-171450">
              <a:spcAft>
                <a:spcPts val="600"/>
              </a:spcAft>
              <a:buClr>
                <a:srgbClr val="929292"/>
              </a:buClr>
              <a:buFont typeface="Wingdings" pitchFamily="2" charset="2"/>
              <a:buChar char="§"/>
            </a:pPr>
            <a:r>
              <a:rPr lang="en-US" sz="1600" dirty="0" err="1">
                <a:latin typeface="Times New Roman" pitchFamily="18" charset="0"/>
                <a:ea typeface="Segoe UI Semilight" pitchFamily="34" charset="0"/>
                <a:cs typeface="Times New Roman" pitchFamily="18" charset="0"/>
              </a:rPr>
              <a:t>Mỗi</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người</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cần</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làm</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giàu</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tâm</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hồn</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mình</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bằng</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nhiều</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cách</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sống</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hòa</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đồng</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biết</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yêu</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thương</a:t>
            </a:r>
            <a:r>
              <a:rPr lang="en-US" sz="1600" dirty="0">
                <a:latin typeface="Times New Roman" pitchFamily="18" charset="0"/>
                <a:ea typeface="Segoe UI Semilight" pitchFamily="34" charset="0"/>
                <a:cs typeface="Times New Roman" pitchFamily="18" charset="0"/>
              </a:rPr>
              <a:t>.</a:t>
            </a:r>
          </a:p>
          <a:p>
            <a:pPr marL="171450" indent="-171450">
              <a:spcAft>
                <a:spcPts val="600"/>
              </a:spcAft>
              <a:buClr>
                <a:srgbClr val="929292"/>
              </a:buClr>
              <a:buFont typeface="Wingdings" pitchFamily="2" charset="2"/>
              <a:buChar char="§"/>
            </a:pPr>
            <a:r>
              <a:rPr lang="en-US" sz="1600" dirty="0" err="1">
                <a:latin typeface="Times New Roman" pitchFamily="18" charset="0"/>
                <a:ea typeface="Segoe UI Semilight" pitchFamily="34" charset="0"/>
                <a:cs typeface="Times New Roman" pitchFamily="18" charset="0"/>
              </a:rPr>
              <a:t>Tham</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gia</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các</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hoạt</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động</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xã</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hội</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có</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tinh</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thần</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nhân</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văn</a:t>
            </a:r>
            <a:r>
              <a:rPr lang="en-US" sz="1600" dirty="0">
                <a:latin typeface="Times New Roman" pitchFamily="18" charset="0"/>
                <a:ea typeface="Segoe UI Semilight" pitchFamily="34" charset="0"/>
                <a:cs typeface="Times New Roman" pitchFamily="18" charset="0"/>
              </a:rPr>
              <a:t>..</a:t>
            </a:r>
            <a:r>
              <a:rPr lang="vi-VN" sz="1600" dirty="0">
                <a:latin typeface="Times New Roman" pitchFamily="18" charset="0"/>
                <a:ea typeface="Segoe UI Semilight" pitchFamily="34" charset="0"/>
                <a:cs typeface="Times New Roman" pitchFamily="18" charset="0"/>
              </a:rPr>
              <a:t>.</a:t>
            </a:r>
          </a:p>
          <a:p>
            <a:pPr marL="171450" indent="-171450">
              <a:spcAft>
                <a:spcPts val="600"/>
              </a:spcAft>
              <a:buClr>
                <a:srgbClr val="929292"/>
              </a:buClr>
              <a:buFont typeface="Wingdings" pitchFamily="2" charset="2"/>
              <a:buChar char="§"/>
            </a:pPr>
            <a:r>
              <a:rPr lang="en-US" sz="1600" dirty="0" err="1">
                <a:latin typeface="Times New Roman" pitchFamily="18" charset="0"/>
                <a:ea typeface="Segoe UI Semilight" pitchFamily="34" charset="0"/>
                <a:cs typeface="Times New Roman" pitchFamily="18" charset="0"/>
              </a:rPr>
              <a:t>Đưa</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ra</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bài</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học</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nhận</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thức</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và</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hành</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động</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cụ</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thể</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của</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bản</a:t>
            </a:r>
            <a:r>
              <a:rPr lang="en-US" sz="1600" dirty="0">
                <a:latin typeface="Times New Roman" pitchFamily="18" charset="0"/>
                <a:ea typeface="Segoe UI Semilight" pitchFamily="34" charset="0"/>
                <a:cs typeface="Times New Roman" pitchFamily="18" charset="0"/>
              </a:rPr>
              <a:t> </a:t>
            </a:r>
            <a:r>
              <a:rPr lang="en-US" sz="1600" dirty="0" err="1">
                <a:latin typeface="Times New Roman" pitchFamily="18" charset="0"/>
                <a:ea typeface="Segoe UI Semilight" pitchFamily="34" charset="0"/>
                <a:cs typeface="Times New Roman" pitchFamily="18" charset="0"/>
              </a:rPr>
              <a:t>thân</a:t>
            </a:r>
            <a:endParaRPr lang="vi-VN" sz="1600" dirty="0">
              <a:latin typeface="Times New Roman" pitchFamily="18" charset="0"/>
              <a:ea typeface="Segoe UI Semilight" pitchFamily="34" charset="0"/>
              <a:cs typeface="Times New Roman" pitchFamily="18" charset="0"/>
            </a:endParaRPr>
          </a:p>
        </p:txBody>
      </p:sp>
      <p:cxnSp>
        <p:nvCxnSpPr>
          <p:cNvPr id="60" name="Straight Arrow Connector 59"/>
          <p:cNvCxnSpPr/>
          <p:nvPr/>
        </p:nvCxnSpPr>
        <p:spPr>
          <a:xfrm flipV="1">
            <a:off x="1600200" y="2438400"/>
            <a:ext cx="4572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1600200" y="2743200"/>
            <a:ext cx="4572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3" name="TextBox 131"/>
          <p:cNvSpPr txBox="1">
            <a:spLocks noChangeArrowheads="1"/>
          </p:cNvSpPr>
          <p:nvPr/>
        </p:nvSpPr>
        <p:spPr bwMode="auto">
          <a:xfrm>
            <a:off x="685800" y="4572000"/>
            <a:ext cx="685800" cy="646331"/>
          </a:xfrm>
          <a:prstGeom prst="rect">
            <a:avLst/>
          </a:prstGeom>
          <a:noFill/>
          <a:ln w="9525">
            <a:noFill/>
            <a:miter lim="800000"/>
            <a:headEnd/>
            <a:tailEnd/>
          </a:ln>
        </p:spPr>
        <p:txBody>
          <a:bodyPr wrap="square">
            <a:spAutoFit/>
          </a:bodyPr>
          <a:lstStyle/>
          <a:p>
            <a:pPr algn="ctr"/>
            <a:r>
              <a:rPr lang="en-US" b="1" dirty="0" err="1">
                <a:latin typeface="Segoe UI bold" pitchFamily="34" charset="0"/>
                <a:ea typeface="Segoe UI bold" pitchFamily="34" charset="0"/>
                <a:cs typeface="Segoe UI bold" pitchFamily="34" charset="0"/>
              </a:rPr>
              <a:t>Hậu</a:t>
            </a:r>
            <a:r>
              <a:rPr lang="en-US" b="1" dirty="0">
                <a:latin typeface="Segoe UI bold" pitchFamily="34" charset="0"/>
                <a:ea typeface="Segoe UI bold" pitchFamily="34" charset="0"/>
                <a:cs typeface="Segoe UI bold" pitchFamily="34" charset="0"/>
              </a:rPr>
              <a:t> </a:t>
            </a:r>
            <a:r>
              <a:rPr lang="en-US" b="1" dirty="0" err="1">
                <a:latin typeface="Segoe UI bold" pitchFamily="34" charset="0"/>
                <a:ea typeface="Segoe UI bold" pitchFamily="34" charset="0"/>
                <a:cs typeface="Segoe UI bold" pitchFamily="34" charset="0"/>
              </a:rPr>
              <a:t>quả</a:t>
            </a:r>
            <a:endParaRPr lang="en-US" b="1" dirty="0">
              <a:latin typeface="Segoe UI bold" pitchFamily="34" charset="0"/>
              <a:ea typeface="Segoe UI bold" pitchFamily="34" charset="0"/>
              <a:cs typeface="Segoe UI bold" pitchFamily="34" charset="0"/>
            </a:endParaRPr>
          </a:p>
        </p:txBody>
      </p:sp>
      <p:sp>
        <p:nvSpPr>
          <p:cNvPr id="55" name="Freeform 54"/>
          <p:cNvSpPr/>
          <p:nvPr/>
        </p:nvSpPr>
        <p:spPr>
          <a:xfrm flipV="1">
            <a:off x="1" y="304800"/>
            <a:ext cx="914399" cy="884238"/>
          </a:xfrm>
          <a:custGeom>
            <a:avLst/>
            <a:gdLst>
              <a:gd name="connsiteX0" fmla="*/ 0 w 2361406"/>
              <a:gd name="connsiteY0" fmla="*/ 0 h 944562"/>
              <a:gd name="connsiteX1" fmla="*/ 1889125 w 2361406"/>
              <a:gd name="connsiteY1" fmla="*/ 0 h 944562"/>
              <a:gd name="connsiteX2" fmla="*/ 2361406 w 2361406"/>
              <a:gd name="connsiteY2" fmla="*/ 472281 h 944562"/>
              <a:gd name="connsiteX3" fmla="*/ 1889125 w 2361406"/>
              <a:gd name="connsiteY3" fmla="*/ 944562 h 944562"/>
              <a:gd name="connsiteX4" fmla="*/ 0 w 2361406"/>
              <a:gd name="connsiteY4" fmla="*/ 944562 h 944562"/>
              <a:gd name="connsiteX5" fmla="*/ 472281 w 2361406"/>
              <a:gd name="connsiteY5" fmla="*/ 472281 h 944562"/>
              <a:gd name="connsiteX6" fmla="*/ 0 w 2361406"/>
              <a:gd name="connsiteY6" fmla="*/ 0 h 944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406" h="944562">
                <a:moveTo>
                  <a:pt x="0" y="0"/>
                </a:moveTo>
                <a:lnTo>
                  <a:pt x="1889125" y="0"/>
                </a:lnTo>
                <a:lnTo>
                  <a:pt x="2361406" y="472281"/>
                </a:lnTo>
                <a:lnTo>
                  <a:pt x="1889125" y="944562"/>
                </a:lnTo>
                <a:lnTo>
                  <a:pt x="0" y="944562"/>
                </a:lnTo>
                <a:lnTo>
                  <a:pt x="472281" y="472281"/>
                </a:lnTo>
                <a:lnTo>
                  <a:pt x="0" y="0"/>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31971" tIns="29845" rIns="472281" bIns="29845" anchor="ctr"/>
          <a:lstStyle/>
          <a:p>
            <a:pPr algn="ctr" defTabSz="2089150">
              <a:lnSpc>
                <a:spcPct val="90000"/>
              </a:lnSpc>
              <a:spcAft>
                <a:spcPct val="35000"/>
              </a:spcAft>
              <a:defRPr/>
            </a:pPr>
            <a:endParaRPr lang="en-US" altLang="en-US" sz="4700">
              <a:solidFill>
                <a:srgbClr val="C2C2C2"/>
              </a:solidFill>
              <a:cs typeface="Arial" pitchFamily="34" charset="0"/>
            </a:endParaRPr>
          </a:p>
        </p:txBody>
      </p:sp>
      <p:sp>
        <p:nvSpPr>
          <p:cNvPr id="56" name="Freeform 55"/>
          <p:cNvSpPr/>
          <p:nvPr/>
        </p:nvSpPr>
        <p:spPr>
          <a:xfrm>
            <a:off x="914400" y="457200"/>
            <a:ext cx="990600" cy="609599"/>
          </a:xfrm>
          <a:custGeom>
            <a:avLst/>
            <a:gdLst>
              <a:gd name="connsiteX0" fmla="*/ 0 w 1959967"/>
              <a:gd name="connsiteY0" fmla="*/ 0 h 783986"/>
              <a:gd name="connsiteX1" fmla="*/ 1567974 w 1959967"/>
              <a:gd name="connsiteY1" fmla="*/ 0 h 783986"/>
              <a:gd name="connsiteX2" fmla="*/ 1959967 w 1959967"/>
              <a:gd name="connsiteY2" fmla="*/ 391993 h 783986"/>
              <a:gd name="connsiteX3" fmla="*/ 1567974 w 1959967"/>
              <a:gd name="connsiteY3" fmla="*/ 783986 h 783986"/>
              <a:gd name="connsiteX4" fmla="*/ 0 w 1959967"/>
              <a:gd name="connsiteY4" fmla="*/ 783986 h 783986"/>
              <a:gd name="connsiteX5" fmla="*/ 391993 w 1959967"/>
              <a:gd name="connsiteY5" fmla="*/ 391993 h 783986"/>
              <a:gd name="connsiteX6" fmla="*/ 0 w 1959967"/>
              <a:gd name="connsiteY6" fmla="*/ 0 h 78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967" h="783986">
                <a:moveTo>
                  <a:pt x="0" y="0"/>
                </a:moveTo>
                <a:lnTo>
                  <a:pt x="1567974" y="0"/>
                </a:lnTo>
                <a:lnTo>
                  <a:pt x="1959967" y="391993"/>
                </a:lnTo>
                <a:lnTo>
                  <a:pt x="1567974" y="783986"/>
                </a:lnTo>
                <a:lnTo>
                  <a:pt x="0" y="783986"/>
                </a:lnTo>
                <a:lnTo>
                  <a:pt x="391993" y="391993"/>
                </a:lnTo>
                <a:lnTo>
                  <a:pt x="0" y="0"/>
                </a:lnTo>
                <a:close/>
              </a:path>
            </a:pathLst>
          </a:custGeom>
          <a:solidFill>
            <a:srgbClr val="DDDDD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441523" tIns="24765" rIns="391993" bIns="24765" anchor="ctr"/>
          <a:lstStyle/>
          <a:p>
            <a:pPr algn="ctr" defTabSz="1733550">
              <a:lnSpc>
                <a:spcPct val="90000"/>
              </a:lnSpc>
              <a:spcAft>
                <a:spcPct val="35000"/>
              </a:spcAft>
              <a:defRPr/>
            </a:pPr>
            <a:endParaRPr lang="en-US" altLang="en-US" sz="3900" dirty="0">
              <a:solidFill>
                <a:srgbClr val="878787"/>
              </a:solidFill>
              <a:cs typeface="Arial" pitchFamily="34" charset="0"/>
            </a:endParaRPr>
          </a:p>
        </p:txBody>
      </p:sp>
    </p:spTree>
  </p:cSld>
  <p:clrMapOvr>
    <a:masterClrMapping/>
  </p:clrMapOvr>
  <p:transition spd="slow">
    <p:push/>
  </p:transition>
</p:sld>
</file>

<file path=ppt/theme/theme1.xml><?xml version="1.0" encoding="utf-8"?>
<a:theme xmlns:a="http://schemas.openxmlformats.org/drawingml/2006/main" name="Office Theme">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3534</TotalTime>
  <Words>10309</Words>
  <Application>Microsoft Office PowerPoint</Application>
  <PresentationFormat>On-screen Show (4:3)</PresentationFormat>
  <Paragraphs>613</Paragraphs>
  <Slides>91</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91</vt:i4>
      </vt:variant>
    </vt:vector>
  </HeadingPairs>
  <TitlesOfParts>
    <vt:vector size="101" baseType="lpstr">
      <vt:lpstr>Arial</vt:lpstr>
      <vt:lpstr>Calibri</vt:lpstr>
      <vt:lpstr>Poor Richard</vt:lpstr>
      <vt:lpstr>Segoe UI bold</vt:lpstr>
      <vt:lpstr>Segoe UI Semilight</vt:lpstr>
      <vt:lpstr>Times New Roman</vt:lpstr>
      <vt:lpstr>Webdings</vt:lpstr>
      <vt:lpstr>Wingdings</vt:lpstr>
      <vt:lpstr>Wingdings 2</vt:lpstr>
      <vt:lpstr>Office Theme</vt:lpstr>
      <vt:lpstr>PowerPoint Presentation</vt:lpstr>
      <vt:lpstr>PowerPoint Presentation</vt:lpstr>
      <vt:lpstr>PowerPoint Presentation</vt:lpstr>
      <vt:lpstr>PowerPoint Presentation</vt:lpstr>
      <vt:lpstr>VĂN NGHỊ LUẬN   (Viết ra nhằm xác lập cho người đọc, người nghe một tư tưởng, quan điểm nào đó)</vt:lpstr>
      <vt:lpstr>Lưu ý: Dàn ý đoạn văn. Cấu trúc làm đoạn văn nghị luận xã hội</vt:lpstr>
      <vt:lpstr>Cấu trúc làm đoạn văn nghị luận xã hội</vt:lpstr>
      <vt:lpstr>PowerPoint Presentation</vt:lpstr>
      <vt:lpstr>PowerPoint Presentation</vt:lpstr>
      <vt:lpstr>PowerPoint Presentation</vt:lpstr>
      <vt:lpstr>PowerPoint Presentation</vt:lpstr>
      <vt:lpstr>PowerPoint Presentation</vt:lpstr>
      <vt:lpstr>RÈN Kĩ năng ViẾT ĐoẠN VĂN NGHỊ LuẬN XÃ HỘI</vt:lpstr>
      <vt:lpstr>PowerPoint Presentation</vt:lpstr>
      <vt:lpstr>PowerPoint Presentation</vt:lpstr>
      <vt:lpstr>PowerPoint Presentation</vt:lpstr>
      <vt:lpstr>PowerPoint Presentation</vt:lpstr>
      <vt:lpstr>  Cấu trúc đoạn văn nghị luận xã hội về một sự việc, hiện tượng đời sống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Một số hình ảnh minh họa căn bệnh vô cảm:</vt:lpstr>
      <vt:lpstr>PowerPoint Presentation</vt:lpstr>
      <vt:lpstr>Thái độ vô ý vô tâm.</vt:lpstr>
      <vt:lpstr>PowerPoint Presentation</vt:lpstr>
      <vt:lpstr>PowerPoint Presentation</vt:lpstr>
      <vt:lpstr>Thái độ coi thường nội quy, coi thường pháp luật. </vt:lpstr>
      <vt:lpstr>PowerPoint Presentation</vt:lpstr>
      <vt:lpstr>PowerPoint Presentation</vt:lpstr>
      <vt:lpstr>PowerPoint Presentation</vt:lpstr>
      <vt:lpstr>Sự vô nhân tính, coi thường tính mạng con người. </vt:lpstr>
      <vt:lpstr>PowerPoint Presentation</vt:lpstr>
      <vt:lpstr>PowerPoint Presentation</vt:lpstr>
      <vt:lpstr>PowerPoint Presentation</vt:lpstr>
      <vt:lpstr>PowerPoint Presentation</vt:lpstr>
      <vt:lpstr>PowerPoint Presentation</vt:lpstr>
      <vt:lpstr>Hiệp sĩ công nghệ thông tin – Nguyễn Công Hùng </vt:lpstr>
      <vt:lpstr>Nguyễn Sơn Lâm – chinh phục Phan xi păng bằng nạng gỗ </vt:lpstr>
      <vt:lpstr>Hiệp sĩ Nguyễn Thảo Vân </vt:lpstr>
      <vt:lpstr>Cô gái “xương thủy tinh” Nguyễn Phương Anh </vt:lpstr>
      <vt:lpstr>Trần Trà My: Nhà văn của nghị lực </vt:lpstr>
      <vt:lpstr>Đoàn Phạm Khiêm – Người soạn từ điển cho trẻ câm điếc </vt:lpstr>
      <vt:lpstr>Bùi Ngọc Thịnh - Kỷ lục gia châu Á 12 tuổi chơi 7 nhạc cụ </vt:lpstr>
      <vt:lpstr>Nguyễn Minh Trí - chàng sinh viên không tay kiên cường </vt:lpstr>
      <vt:lpstr>PowerPoint Presentation</vt:lpstr>
      <vt:lpstr>PowerPoint Presentation</vt:lpstr>
      <vt:lpstr>Lưu ý : dẫn chứng trong đoạn văn nghị luận xã hội</vt:lpstr>
      <vt:lpstr>PowerPoint Presentation</vt:lpstr>
      <vt:lpstr>Viết đoạn</vt:lpstr>
      <vt:lpstr>PowerPoint Presentation</vt:lpstr>
      <vt:lpstr>PowerPoint Presentation</vt:lpstr>
      <vt:lpstr>Bài tập 1: Hãy trình bày suy nghĩ của em ( khoảng 15 câu) về  “bệnh vô cảm” trong  xã hội hiện nay. </vt:lpstr>
      <vt:lpstr>Bài tập 1: Hãy trình bày suy nghĩ của em ( khoảng 15 câu) về  “bệnh vô cảm” trong  xã hội hiện nay.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ĐOẠN VĂN TỔNG-  PHÂN-  HỢP</vt:lpstr>
      <vt:lpstr>PowerPoint Presentation</vt:lpstr>
      <vt:lpstr>PowerPoint Presentation</vt:lpstr>
      <vt:lpstr>PowerPoint Presentation</vt:lpstr>
      <vt:lpstr>PowerPoint Presentation</vt:lpstr>
      <vt:lpstr>PowerPoint Presentation</vt:lpstr>
      <vt:lpstr>ĐOẠN VĂN TỔNG-  PHÂN-  HỢP</vt:lpstr>
      <vt:lpstr>KHÁI  QUÁT  VẤN  ĐỀ</vt:lpstr>
      <vt:lpstr>KHÁI  QUÁT  VẤN  ĐỀ</vt:lpstr>
      <vt:lpstr>PowerPoint Presentation</vt:lpstr>
      <vt:lpstr>PowerPoint Presentation</vt:lpstr>
      <vt:lpstr>PowerPoint Presentation</vt:lpstr>
      <vt:lpstr>PowerPoint Presentation</vt:lpstr>
      <vt:lpstr>PowerPoint Presentation</vt:lpstr>
      <vt:lpstr>DÀN Ý ĐOẠN VĂN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User</cp:lastModifiedBy>
  <cp:revision>453</cp:revision>
  <dcterms:created xsi:type="dcterms:W3CDTF">2018-03-24T09:38:18Z</dcterms:created>
  <dcterms:modified xsi:type="dcterms:W3CDTF">2024-01-31T14:30:16Z</dcterms:modified>
</cp:coreProperties>
</file>